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3" r:id="rId3"/>
    <p:sldId id="274" r:id="rId4"/>
    <p:sldId id="264" r:id="rId5"/>
    <p:sldId id="263" r:id="rId6"/>
    <p:sldId id="259" r:id="rId7"/>
    <p:sldId id="268" r:id="rId8"/>
    <p:sldId id="266" r:id="rId9"/>
    <p:sldId id="267" r:id="rId10"/>
    <p:sldId id="260" r:id="rId11"/>
    <p:sldId id="261" r:id="rId12"/>
    <p:sldId id="269" r:id="rId13"/>
    <p:sldId id="272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0" autoAdjust="0"/>
    <p:restoredTop sz="94670"/>
  </p:normalViewPr>
  <p:slideViewPr>
    <p:cSldViewPr snapToGrid="0">
      <p:cViewPr varScale="1">
        <p:scale>
          <a:sx n="96" d="100"/>
          <a:sy n="96" d="100"/>
        </p:scale>
        <p:origin x="17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842B35-92E4-4E8D-8A49-5E008C985AF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7DB18996-B202-4C16-9015-54E917F0703C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5ED53DD2-3660-4F8A-B2F6-B35419FB0EEA}" type="parTrans" cxnId="{3AC3D637-B3C9-4D6E-840C-0E9A00461EFA}">
      <dgm:prSet/>
      <dgm:spPr/>
      <dgm:t>
        <a:bodyPr/>
        <a:lstStyle/>
        <a:p>
          <a:endParaRPr lang="en-US"/>
        </a:p>
      </dgm:t>
    </dgm:pt>
    <dgm:pt modelId="{B432DE49-FDA3-4D93-ABF0-5FB676C00D58}" type="sibTrans" cxnId="{3AC3D637-B3C9-4D6E-840C-0E9A00461EFA}">
      <dgm:prSet/>
      <dgm:spPr/>
      <dgm:t>
        <a:bodyPr/>
        <a:lstStyle/>
        <a:p>
          <a:endParaRPr lang="en-US"/>
        </a:p>
      </dgm:t>
    </dgm:pt>
    <dgm:pt modelId="{49E1F191-E686-4281-A9B6-F8511106791F}">
      <dgm:prSet/>
      <dgm:spPr/>
      <dgm:t>
        <a:bodyPr/>
        <a:lstStyle/>
        <a:p>
          <a:r>
            <a:rPr lang="en-US"/>
            <a:t>Proposed solution</a:t>
          </a:r>
        </a:p>
      </dgm:t>
    </dgm:pt>
    <dgm:pt modelId="{4ECC5943-0DA1-446A-B21A-C6C77BD12FAF}" type="parTrans" cxnId="{F6D3E8AE-336A-4FD6-B2E6-32423DE4BC22}">
      <dgm:prSet/>
      <dgm:spPr/>
      <dgm:t>
        <a:bodyPr/>
        <a:lstStyle/>
        <a:p>
          <a:endParaRPr lang="en-US"/>
        </a:p>
      </dgm:t>
    </dgm:pt>
    <dgm:pt modelId="{CAA11D8B-C7C9-4DD2-89FC-4E0EC56A554C}" type="sibTrans" cxnId="{F6D3E8AE-336A-4FD6-B2E6-32423DE4BC22}">
      <dgm:prSet/>
      <dgm:spPr/>
      <dgm:t>
        <a:bodyPr/>
        <a:lstStyle/>
        <a:p>
          <a:endParaRPr lang="en-US"/>
        </a:p>
      </dgm:t>
    </dgm:pt>
    <dgm:pt modelId="{1355F3BD-30E2-49F4-B597-0B213B565EBB}">
      <dgm:prSet/>
      <dgm:spPr/>
      <dgm:t>
        <a:bodyPr/>
        <a:lstStyle/>
        <a:p>
          <a:r>
            <a:rPr lang="en-US" dirty="0"/>
            <a:t>Results from the prototype</a:t>
          </a:r>
        </a:p>
      </dgm:t>
    </dgm:pt>
    <dgm:pt modelId="{A56ED989-9888-4344-831E-610EC00E74C8}" type="parTrans" cxnId="{C8904738-5FAB-4D94-B3B9-3886CCB2D037}">
      <dgm:prSet/>
      <dgm:spPr/>
      <dgm:t>
        <a:bodyPr/>
        <a:lstStyle/>
        <a:p>
          <a:endParaRPr lang="en-US"/>
        </a:p>
      </dgm:t>
    </dgm:pt>
    <dgm:pt modelId="{0CFD6AC4-BEDD-4EEE-B668-1124BDF4B033}" type="sibTrans" cxnId="{C8904738-5FAB-4D94-B3B9-3886CCB2D037}">
      <dgm:prSet/>
      <dgm:spPr/>
      <dgm:t>
        <a:bodyPr/>
        <a:lstStyle/>
        <a:p>
          <a:endParaRPr lang="en-US"/>
        </a:p>
      </dgm:t>
    </dgm:pt>
    <dgm:pt modelId="{0E2DEFB5-A131-4B87-9DF7-F6D1E1A0A887}">
      <dgm:prSet/>
      <dgm:spPr/>
      <dgm:t>
        <a:bodyPr/>
        <a:lstStyle/>
        <a:p>
          <a:r>
            <a:rPr lang="en-US"/>
            <a:t>Future works</a:t>
          </a:r>
        </a:p>
      </dgm:t>
    </dgm:pt>
    <dgm:pt modelId="{6FBC2422-D230-4E91-9A78-9AF232FAD2FB}" type="parTrans" cxnId="{CF7255F2-346E-4898-95A9-E9D69FA4EC63}">
      <dgm:prSet/>
      <dgm:spPr/>
      <dgm:t>
        <a:bodyPr/>
        <a:lstStyle/>
        <a:p>
          <a:endParaRPr lang="en-US"/>
        </a:p>
      </dgm:t>
    </dgm:pt>
    <dgm:pt modelId="{E29A84AB-4F78-4CF8-82E3-B7051F0703C4}" type="sibTrans" cxnId="{CF7255F2-346E-4898-95A9-E9D69FA4EC63}">
      <dgm:prSet/>
      <dgm:spPr/>
      <dgm:t>
        <a:bodyPr/>
        <a:lstStyle/>
        <a:p>
          <a:endParaRPr lang="en-US"/>
        </a:p>
      </dgm:t>
    </dgm:pt>
    <dgm:pt modelId="{2FD1ADAD-3A95-4384-B1D8-504C45897107}">
      <dgm:prSet/>
      <dgm:spPr/>
      <dgm:t>
        <a:bodyPr/>
        <a:lstStyle/>
        <a:p>
          <a:r>
            <a:rPr lang="en-US" dirty="0"/>
            <a:t>Reflection</a:t>
          </a:r>
        </a:p>
      </dgm:t>
    </dgm:pt>
    <dgm:pt modelId="{F8023E09-E485-4AFE-A3AA-90222D9F1D6B}" type="parTrans" cxnId="{5A4F7422-77C6-4219-9A56-030D51691919}">
      <dgm:prSet/>
      <dgm:spPr/>
      <dgm:t>
        <a:bodyPr/>
        <a:lstStyle/>
        <a:p>
          <a:endParaRPr lang="en-US"/>
        </a:p>
      </dgm:t>
    </dgm:pt>
    <dgm:pt modelId="{8773B21A-5DBB-47DE-8B5E-D976ECD2D6E7}" type="sibTrans" cxnId="{5A4F7422-77C6-4219-9A56-030D51691919}">
      <dgm:prSet/>
      <dgm:spPr/>
      <dgm:t>
        <a:bodyPr/>
        <a:lstStyle/>
        <a:p>
          <a:endParaRPr lang="en-US"/>
        </a:p>
      </dgm:t>
    </dgm:pt>
    <dgm:pt modelId="{1D648B95-411C-438C-AAEC-D9413FF972EC}" type="pres">
      <dgm:prSet presAssocID="{3C842B35-92E4-4E8D-8A49-5E008C985AF3}" presName="root" presStyleCnt="0">
        <dgm:presLayoutVars>
          <dgm:dir/>
          <dgm:resizeHandles val="exact"/>
        </dgm:presLayoutVars>
      </dgm:prSet>
      <dgm:spPr/>
    </dgm:pt>
    <dgm:pt modelId="{BC1C56D5-455B-4CDE-8E79-E25DFDCF35A3}" type="pres">
      <dgm:prSet presAssocID="{7DB18996-B202-4C16-9015-54E917F0703C}" presName="compNode" presStyleCnt="0"/>
      <dgm:spPr/>
    </dgm:pt>
    <dgm:pt modelId="{CF0D1519-D506-4871-BCFE-ABD04584A786}" type="pres">
      <dgm:prSet presAssocID="{7DB18996-B202-4C16-9015-54E917F0703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47071F32-A0C6-406B-8DF3-483A81A0DE6B}" type="pres">
      <dgm:prSet presAssocID="{7DB18996-B202-4C16-9015-54E917F0703C}" presName="spaceRect" presStyleCnt="0"/>
      <dgm:spPr/>
    </dgm:pt>
    <dgm:pt modelId="{CC37DB79-6E4F-4C8D-921F-B0D58787DB9A}" type="pres">
      <dgm:prSet presAssocID="{7DB18996-B202-4C16-9015-54E917F0703C}" presName="textRect" presStyleLbl="revTx" presStyleIdx="0" presStyleCnt="5">
        <dgm:presLayoutVars>
          <dgm:chMax val="1"/>
          <dgm:chPref val="1"/>
        </dgm:presLayoutVars>
      </dgm:prSet>
      <dgm:spPr/>
    </dgm:pt>
    <dgm:pt modelId="{61306071-8F4D-4774-A237-270240B7C325}" type="pres">
      <dgm:prSet presAssocID="{B432DE49-FDA3-4D93-ABF0-5FB676C00D58}" presName="sibTrans" presStyleCnt="0"/>
      <dgm:spPr/>
    </dgm:pt>
    <dgm:pt modelId="{3FE31450-78A2-4CB6-9176-8AD9072E929B}" type="pres">
      <dgm:prSet presAssocID="{49E1F191-E686-4281-A9B6-F8511106791F}" presName="compNode" presStyleCnt="0"/>
      <dgm:spPr/>
    </dgm:pt>
    <dgm:pt modelId="{28C97D56-5096-4ABC-AEEF-F7B5A430600F}" type="pres">
      <dgm:prSet presAssocID="{49E1F191-E686-4281-A9B6-F8511106791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ent Urgent"/>
        </a:ext>
      </dgm:extLst>
    </dgm:pt>
    <dgm:pt modelId="{9D637DBE-ED51-423C-BA1E-9F1A52C75A80}" type="pres">
      <dgm:prSet presAssocID="{49E1F191-E686-4281-A9B6-F8511106791F}" presName="spaceRect" presStyleCnt="0"/>
      <dgm:spPr/>
    </dgm:pt>
    <dgm:pt modelId="{6CB17978-2B4D-400E-8C7B-A634E1B1B71D}" type="pres">
      <dgm:prSet presAssocID="{49E1F191-E686-4281-A9B6-F8511106791F}" presName="textRect" presStyleLbl="revTx" presStyleIdx="1" presStyleCnt="5">
        <dgm:presLayoutVars>
          <dgm:chMax val="1"/>
          <dgm:chPref val="1"/>
        </dgm:presLayoutVars>
      </dgm:prSet>
      <dgm:spPr/>
    </dgm:pt>
    <dgm:pt modelId="{C5FDB1C2-E417-4943-A26A-DA762C76E1DC}" type="pres">
      <dgm:prSet presAssocID="{CAA11D8B-C7C9-4DD2-89FC-4E0EC56A554C}" presName="sibTrans" presStyleCnt="0"/>
      <dgm:spPr/>
    </dgm:pt>
    <dgm:pt modelId="{E89930C5-5953-495A-B31C-67F37814D279}" type="pres">
      <dgm:prSet presAssocID="{1355F3BD-30E2-49F4-B597-0B213B565EBB}" presName="compNode" presStyleCnt="0"/>
      <dgm:spPr/>
    </dgm:pt>
    <dgm:pt modelId="{3B069CCD-0DE2-4146-8595-61E3B1159EFE}" type="pres">
      <dgm:prSet presAssocID="{1355F3BD-30E2-49F4-B597-0B213B565EB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board"/>
        </a:ext>
      </dgm:extLst>
    </dgm:pt>
    <dgm:pt modelId="{E68EE266-F299-4E07-ACE8-224BF3AB057A}" type="pres">
      <dgm:prSet presAssocID="{1355F3BD-30E2-49F4-B597-0B213B565EBB}" presName="spaceRect" presStyleCnt="0"/>
      <dgm:spPr/>
    </dgm:pt>
    <dgm:pt modelId="{95B7CA03-B99A-4C31-A55B-B75B9A15C40C}" type="pres">
      <dgm:prSet presAssocID="{1355F3BD-30E2-49F4-B597-0B213B565EBB}" presName="textRect" presStyleLbl="revTx" presStyleIdx="2" presStyleCnt="5">
        <dgm:presLayoutVars>
          <dgm:chMax val="1"/>
          <dgm:chPref val="1"/>
        </dgm:presLayoutVars>
      </dgm:prSet>
      <dgm:spPr/>
    </dgm:pt>
    <dgm:pt modelId="{2D27A495-4968-4C2D-AAC2-AE204238B1C5}" type="pres">
      <dgm:prSet presAssocID="{0CFD6AC4-BEDD-4EEE-B668-1124BDF4B033}" presName="sibTrans" presStyleCnt="0"/>
      <dgm:spPr/>
    </dgm:pt>
    <dgm:pt modelId="{02226511-8A14-4ABB-8CA8-BC0E1C16F41D}" type="pres">
      <dgm:prSet presAssocID="{0E2DEFB5-A131-4B87-9DF7-F6D1E1A0A887}" presName="compNode" presStyleCnt="0"/>
      <dgm:spPr/>
    </dgm:pt>
    <dgm:pt modelId="{4848FEB2-F02B-48F9-A4DE-79F32925ACA4}" type="pres">
      <dgm:prSet presAssocID="{0E2DEFB5-A131-4B87-9DF7-F6D1E1A0A88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story"/>
        </a:ext>
      </dgm:extLst>
    </dgm:pt>
    <dgm:pt modelId="{DBF6343C-7780-494D-A1CD-CC87F8EF083A}" type="pres">
      <dgm:prSet presAssocID="{0E2DEFB5-A131-4B87-9DF7-F6D1E1A0A887}" presName="spaceRect" presStyleCnt="0"/>
      <dgm:spPr/>
    </dgm:pt>
    <dgm:pt modelId="{AB2CBC99-5090-44FD-ABB3-8AC8E3850CBB}" type="pres">
      <dgm:prSet presAssocID="{0E2DEFB5-A131-4B87-9DF7-F6D1E1A0A887}" presName="textRect" presStyleLbl="revTx" presStyleIdx="3" presStyleCnt="5">
        <dgm:presLayoutVars>
          <dgm:chMax val="1"/>
          <dgm:chPref val="1"/>
        </dgm:presLayoutVars>
      </dgm:prSet>
      <dgm:spPr/>
    </dgm:pt>
    <dgm:pt modelId="{1B37075E-0191-4869-9A0D-64E857450A47}" type="pres">
      <dgm:prSet presAssocID="{E29A84AB-4F78-4CF8-82E3-B7051F0703C4}" presName="sibTrans" presStyleCnt="0"/>
      <dgm:spPr/>
    </dgm:pt>
    <dgm:pt modelId="{E884B10B-1B39-4D8E-B829-847CA395FF3A}" type="pres">
      <dgm:prSet presAssocID="{2FD1ADAD-3A95-4384-B1D8-504C45897107}" presName="compNode" presStyleCnt="0"/>
      <dgm:spPr/>
    </dgm:pt>
    <dgm:pt modelId="{5464E589-88FF-4361-BC6A-C46B579201E3}" type="pres">
      <dgm:prSet presAssocID="{2FD1ADAD-3A95-4384-B1D8-504C4589710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F917442B-1372-4068-B03B-51E9AF0A0CB5}" type="pres">
      <dgm:prSet presAssocID="{2FD1ADAD-3A95-4384-B1D8-504C45897107}" presName="spaceRect" presStyleCnt="0"/>
      <dgm:spPr/>
    </dgm:pt>
    <dgm:pt modelId="{9A3050A2-FBBD-4B0D-B941-18275DEFCA25}" type="pres">
      <dgm:prSet presAssocID="{2FD1ADAD-3A95-4384-B1D8-504C4589710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A4F7422-77C6-4219-9A56-030D51691919}" srcId="{3C842B35-92E4-4E8D-8A49-5E008C985AF3}" destId="{2FD1ADAD-3A95-4384-B1D8-504C45897107}" srcOrd="4" destOrd="0" parTransId="{F8023E09-E485-4AFE-A3AA-90222D9F1D6B}" sibTransId="{8773B21A-5DBB-47DE-8B5E-D976ECD2D6E7}"/>
    <dgm:cxn modelId="{3AC3D637-B3C9-4D6E-840C-0E9A00461EFA}" srcId="{3C842B35-92E4-4E8D-8A49-5E008C985AF3}" destId="{7DB18996-B202-4C16-9015-54E917F0703C}" srcOrd="0" destOrd="0" parTransId="{5ED53DD2-3660-4F8A-B2F6-B35419FB0EEA}" sibTransId="{B432DE49-FDA3-4D93-ABF0-5FB676C00D58}"/>
    <dgm:cxn modelId="{C8904738-5FAB-4D94-B3B9-3886CCB2D037}" srcId="{3C842B35-92E4-4E8D-8A49-5E008C985AF3}" destId="{1355F3BD-30E2-49F4-B597-0B213B565EBB}" srcOrd="2" destOrd="0" parTransId="{A56ED989-9888-4344-831E-610EC00E74C8}" sibTransId="{0CFD6AC4-BEDD-4EEE-B668-1124BDF4B033}"/>
    <dgm:cxn modelId="{499E4D5E-985F-4795-8F15-509292AF4A41}" type="presOf" srcId="{2FD1ADAD-3A95-4384-B1D8-504C45897107}" destId="{9A3050A2-FBBD-4B0D-B941-18275DEFCA25}" srcOrd="0" destOrd="0" presId="urn:microsoft.com/office/officeart/2018/2/layout/IconLabelList"/>
    <dgm:cxn modelId="{F4CDE26A-7316-4C38-A139-34580D2AF70B}" type="presOf" srcId="{49E1F191-E686-4281-A9B6-F8511106791F}" destId="{6CB17978-2B4D-400E-8C7B-A634E1B1B71D}" srcOrd="0" destOrd="0" presId="urn:microsoft.com/office/officeart/2018/2/layout/IconLabelList"/>
    <dgm:cxn modelId="{61104487-9711-4F3B-9435-A7024F4E9250}" type="presOf" srcId="{7DB18996-B202-4C16-9015-54E917F0703C}" destId="{CC37DB79-6E4F-4C8D-921F-B0D58787DB9A}" srcOrd="0" destOrd="0" presId="urn:microsoft.com/office/officeart/2018/2/layout/IconLabelList"/>
    <dgm:cxn modelId="{3864A388-67BA-481A-89D3-9A780BB3C0E1}" type="presOf" srcId="{3C842B35-92E4-4E8D-8A49-5E008C985AF3}" destId="{1D648B95-411C-438C-AAEC-D9413FF972EC}" srcOrd="0" destOrd="0" presId="urn:microsoft.com/office/officeart/2018/2/layout/IconLabelList"/>
    <dgm:cxn modelId="{F6D3E8AE-336A-4FD6-B2E6-32423DE4BC22}" srcId="{3C842B35-92E4-4E8D-8A49-5E008C985AF3}" destId="{49E1F191-E686-4281-A9B6-F8511106791F}" srcOrd="1" destOrd="0" parTransId="{4ECC5943-0DA1-446A-B21A-C6C77BD12FAF}" sibTransId="{CAA11D8B-C7C9-4DD2-89FC-4E0EC56A554C}"/>
    <dgm:cxn modelId="{80CA95C5-25EC-432D-8591-1D54845087C0}" type="presOf" srcId="{1355F3BD-30E2-49F4-B597-0B213B565EBB}" destId="{95B7CA03-B99A-4C31-A55B-B75B9A15C40C}" srcOrd="0" destOrd="0" presId="urn:microsoft.com/office/officeart/2018/2/layout/IconLabelList"/>
    <dgm:cxn modelId="{D10A94DE-5E8D-4E49-957D-32395627F489}" type="presOf" srcId="{0E2DEFB5-A131-4B87-9DF7-F6D1E1A0A887}" destId="{AB2CBC99-5090-44FD-ABB3-8AC8E3850CBB}" srcOrd="0" destOrd="0" presId="urn:microsoft.com/office/officeart/2018/2/layout/IconLabelList"/>
    <dgm:cxn modelId="{CF7255F2-346E-4898-95A9-E9D69FA4EC63}" srcId="{3C842B35-92E4-4E8D-8A49-5E008C985AF3}" destId="{0E2DEFB5-A131-4B87-9DF7-F6D1E1A0A887}" srcOrd="3" destOrd="0" parTransId="{6FBC2422-D230-4E91-9A78-9AF232FAD2FB}" sibTransId="{E29A84AB-4F78-4CF8-82E3-B7051F0703C4}"/>
    <dgm:cxn modelId="{211896FB-D512-44E4-A9DD-F6FE2426CE27}" type="presParOf" srcId="{1D648B95-411C-438C-AAEC-D9413FF972EC}" destId="{BC1C56D5-455B-4CDE-8E79-E25DFDCF35A3}" srcOrd="0" destOrd="0" presId="urn:microsoft.com/office/officeart/2018/2/layout/IconLabelList"/>
    <dgm:cxn modelId="{DD908050-A56C-4430-A316-A8805E26D2A5}" type="presParOf" srcId="{BC1C56D5-455B-4CDE-8E79-E25DFDCF35A3}" destId="{CF0D1519-D506-4871-BCFE-ABD04584A786}" srcOrd="0" destOrd="0" presId="urn:microsoft.com/office/officeart/2018/2/layout/IconLabelList"/>
    <dgm:cxn modelId="{9C706CA2-AA12-4850-A403-DA3D84029505}" type="presParOf" srcId="{BC1C56D5-455B-4CDE-8E79-E25DFDCF35A3}" destId="{47071F32-A0C6-406B-8DF3-483A81A0DE6B}" srcOrd="1" destOrd="0" presId="urn:microsoft.com/office/officeart/2018/2/layout/IconLabelList"/>
    <dgm:cxn modelId="{0A5E7825-7E18-4F57-BA18-9C755A4854FF}" type="presParOf" srcId="{BC1C56D5-455B-4CDE-8E79-E25DFDCF35A3}" destId="{CC37DB79-6E4F-4C8D-921F-B0D58787DB9A}" srcOrd="2" destOrd="0" presId="urn:microsoft.com/office/officeart/2018/2/layout/IconLabelList"/>
    <dgm:cxn modelId="{8B05C443-D2B6-4C59-83E1-47A0C2AEE74C}" type="presParOf" srcId="{1D648B95-411C-438C-AAEC-D9413FF972EC}" destId="{61306071-8F4D-4774-A237-270240B7C325}" srcOrd="1" destOrd="0" presId="urn:microsoft.com/office/officeart/2018/2/layout/IconLabelList"/>
    <dgm:cxn modelId="{DE886031-FD85-4889-8DB7-49E79479EBFD}" type="presParOf" srcId="{1D648B95-411C-438C-AAEC-D9413FF972EC}" destId="{3FE31450-78A2-4CB6-9176-8AD9072E929B}" srcOrd="2" destOrd="0" presId="urn:microsoft.com/office/officeart/2018/2/layout/IconLabelList"/>
    <dgm:cxn modelId="{A154DFEB-AFE5-4E77-B286-0B6F4E015DA4}" type="presParOf" srcId="{3FE31450-78A2-4CB6-9176-8AD9072E929B}" destId="{28C97D56-5096-4ABC-AEEF-F7B5A430600F}" srcOrd="0" destOrd="0" presId="urn:microsoft.com/office/officeart/2018/2/layout/IconLabelList"/>
    <dgm:cxn modelId="{810BE78E-718A-491D-A824-4BB7EDBF279E}" type="presParOf" srcId="{3FE31450-78A2-4CB6-9176-8AD9072E929B}" destId="{9D637DBE-ED51-423C-BA1E-9F1A52C75A80}" srcOrd="1" destOrd="0" presId="urn:microsoft.com/office/officeart/2018/2/layout/IconLabelList"/>
    <dgm:cxn modelId="{BA76D94B-B1CE-4DAD-8628-F114B1549970}" type="presParOf" srcId="{3FE31450-78A2-4CB6-9176-8AD9072E929B}" destId="{6CB17978-2B4D-400E-8C7B-A634E1B1B71D}" srcOrd="2" destOrd="0" presId="urn:microsoft.com/office/officeart/2018/2/layout/IconLabelList"/>
    <dgm:cxn modelId="{C08AA581-CA2C-4219-A967-120EB47AD50F}" type="presParOf" srcId="{1D648B95-411C-438C-AAEC-D9413FF972EC}" destId="{C5FDB1C2-E417-4943-A26A-DA762C76E1DC}" srcOrd="3" destOrd="0" presId="urn:microsoft.com/office/officeart/2018/2/layout/IconLabelList"/>
    <dgm:cxn modelId="{57EB6E91-3C75-42A1-A5E0-E5A6E867C0C8}" type="presParOf" srcId="{1D648B95-411C-438C-AAEC-D9413FF972EC}" destId="{E89930C5-5953-495A-B31C-67F37814D279}" srcOrd="4" destOrd="0" presId="urn:microsoft.com/office/officeart/2018/2/layout/IconLabelList"/>
    <dgm:cxn modelId="{92D1C696-DB2F-4676-8CDD-0E1991ED4345}" type="presParOf" srcId="{E89930C5-5953-495A-B31C-67F37814D279}" destId="{3B069CCD-0DE2-4146-8595-61E3B1159EFE}" srcOrd="0" destOrd="0" presId="urn:microsoft.com/office/officeart/2018/2/layout/IconLabelList"/>
    <dgm:cxn modelId="{47F2AE37-F837-45FD-8176-541B6E568D58}" type="presParOf" srcId="{E89930C5-5953-495A-B31C-67F37814D279}" destId="{E68EE266-F299-4E07-ACE8-224BF3AB057A}" srcOrd="1" destOrd="0" presId="urn:microsoft.com/office/officeart/2018/2/layout/IconLabelList"/>
    <dgm:cxn modelId="{D7943BA7-EE82-44C4-9914-660D47ACBEB3}" type="presParOf" srcId="{E89930C5-5953-495A-B31C-67F37814D279}" destId="{95B7CA03-B99A-4C31-A55B-B75B9A15C40C}" srcOrd="2" destOrd="0" presId="urn:microsoft.com/office/officeart/2018/2/layout/IconLabelList"/>
    <dgm:cxn modelId="{72DB8052-3F13-426A-97C9-EDD1364C3503}" type="presParOf" srcId="{1D648B95-411C-438C-AAEC-D9413FF972EC}" destId="{2D27A495-4968-4C2D-AAC2-AE204238B1C5}" srcOrd="5" destOrd="0" presId="urn:microsoft.com/office/officeart/2018/2/layout/IconLabelList"/>
    <dgm:cxn modelId="{5906B430-844C-4C04-BDF0-7DD34BD2CAAD}" type="presParOf" srcId="{1D648B95-411C-438C-AAEC-D9413FF972EC}" destId="{02226511-8A14-4ABB-8CA8-BC0E1C16F41D}" srcOrd="6" destOrd="0" presId="urn:microsoft.com/office/officeart/2018/2/layout/IconLabelList"/>
    <dgm:cxn modelId="{CF014AE9-A49E-4699-9771-1D97997B22B2}" type="presParOf" srcId="{02226511-8A14-4ABB-8CA8-BC0E1C16F41D}" destId="{4848FEB2-F02B-48F9-A4DE-79F32925ACA4}" srcOrd="0" destOrd="0" presId="urn:microsoft.com/office/officeart/2018/2/layout/IconLabelList"/>
    <dgm:cxn modelId="{46DA5440-A1AC-450F-B9A7-4ECFF7103830}" type="presParOf" srcId="{02226511-8A14-4ABB-8CA8-BC0E1C16F41D}" destId="{DBF6343C-7780-494D-A1CD-CC87F8EF083A}" srcOrd="1" destOrd="0" presId="urn:microsoft.com/office/officeart/2018/2/layout/IconLabelList"/>
    <dgm:cxn modelId="{36976056-B460-4CB9-A53F-33A19DC6662B}" type="presParOf" srcId="{02226511-8A14-4ABB-8CA8-BC0E1C16F41D}" destId="{AB2CBC99-5090-44FD-ABB3-8AC8E3850CBB}" srcOrd="2" destOrd="0" presId="urn:microsoft.com/office/officeart/2018/2/layout/IconLabelList"/>
    <dgm:cxn modelId="{EF75EBFE-1720-4967-AFF7-8E0DA323CB5E}" type="presParOf" srcId="{1D648B95-411C-438C-AAEC-D9413FF972EC}" destId="{1B37075E-0191-4869-9A0D-64E857450A47}" srcOrd="7" destOrd="0" presId="urn:microsoft.com/office/officeart/2018/2/layout/IconLabelList"/>
    <dgm:cxn modelId="{F99F3E23-11F7-4C96-B57A-C9EA82519AE3}" type="presParOf" srcId="{1D648B95-411C-438C-AAEC-D9413FF972EC}" destId="{E884B10B-1B39-4D8E-B829-847CA395FF3A}" srcOrd="8" destOrd="0" presId="urn:microsoft.com/office/officeart/2018/2/layout/IconLabelList"/>
    <dgm:cxn modelId="{8C50ED19-88BD-4174-BAC9-8C46343F7FCB}" type="presParOf" srcId="{E884B10B-1B39-4D8E-B829-847CA395FF3A}" destId="{5464E589-88FF-4361-BC6A-C46B579201E3}" srcOrd="0" destOrd="0" presId="urn:microsoft.com/office/officeart/2018/2/layout/IconLabelList"/>
    <dgm:cxn modelId="{01ACBCDE-7D52-410C-B795-FD072799C0E0}" type="presParOf" srcId="{E884B10B-1B39-4D8E-B829-847CA395FF3A}" destId="{F917442B-1372-4068-B03B-51E9AF0A0CB5}" srcOrd="1" destOrd="0" presId="urn:microsoft.com/office/officeart/2018/2/layout/IconLabelList"/>
    <dgm:cxn modelId="{CEE556A6-D03F-4A04-A01E-C8685D375118}" type="presParOf" srcId="{E884B10B-1B39-4D8E-B829-847CA395FF3A}" destId="{9A3050A2-FBBD-4B0D-B941-18275DEFCA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8CD401-A343-41F3-96A3-C8B0C0239C1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1C7712C-916B-4181-B537-6AB4261D20E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Goal: </a:t>
          </a:r>
          <a:r>
            <a:rPr lang="en-US" dirty="0"/>
            <a:t>using photonic sensors for gas sensing</a:t>
          </a:r>
        </a:p>
      </dgm:t>
    </dgm:pt>
    <dgm:pt modelId="{1D844AD5-0657-43C2-90B4-5DF621A943F4}" type="parTrans" cxnId="{4FC90CE0-116C-46E6-84E5-17C5712C3CC0}">
      <dgm:prSet/>
      <dgm:spPr/>
      <dgm:t>
        <a:bodyPr/>
        <a:lstStyle/>
        <a:p>
          <a:endParaRPr lang="en-US"/>
        </a:p>
      </dgm:t>
    </dgm:pt>
    <dgm:pt modelId="{E1482FD0-F9C9-4386-B852-9624334A4C16}" type="sibTrans" cxnId="{4FC90CE0-116C-46E6-84E5-17C5712C3CC0}">
      <dgm:prSet/>
      <dgm:spPr/>
      <dgm:t>
        <a:bodyPr/>
        <a:lstStyle/>
        <a:p>
          <a:endParaRPr lang="en-US"/>
        </a:p>
      </dgm:t>
    </dgm:pt>
    <dgm:pt modelId="{8F3ADED8-3C14-45ED-8D2C-C071C88BBF5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Photonic sensors &amp; temperature:</a:t>
          </a:r>
          <a:endParaRPr lang="en-US"/>
        </a:p>
      </dgm:t>
    </dgm:pt>
    <dgm:pt modelId="{0E0754E4-0271-448C-A22A-969B6C68512C}" type="parTrans" cxnId="{695583BA-B5C9-4D1D-AC24-2EEBB6DDFBA6}">
      <dgm:prSet/>
      <dgm:spPr/>
      <dgm:t>
        <a:bodyPr/>
        <a:lstStyle/>
        <a:p>
          <a:endParaRPr lang="en-US"/>
        </a:p>
      </dgm:t>
    </dgm:pt>
    <dgm:pt modelId="{41C8DAE9-2C97-4F12-889B-AC895CE141B1}" type="sibTrans" cxnId="{695583BA-B5C9-4D1D-AC24-2EEBB6DDFBA6}">
      <dgm:prSet/>
      <dgm:spPr/>
      <dgm:t>
        <a:bodyPr/>
        <a:lstStyle/>
        <a:p>
          <a:endParaRPr lang="en-US"/>
        </a:p>
      </dgm:t>
    </dgm:pt>
    <dgm:pt modelId="{6A528911-DC63-4AE8-887A-6C5594ECC6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Material refractive index and resonance wavelengths shift with temperature</a:t>
          </a:r>
        </a:p>
      </dgm:t>
    </dgm:pt>
    <dgm:pt modelId="{5A61F721-6E8C-473F-9577-D7550A55AD1C}" type="parTrans" cxnId="{5ED9E3CD-32AC-4D88-9669-6C033A0BFC1E}">
      <dgm:prSet/>
      <dgm:spPr/>
      <dgm:t>
        <a:bodyPr/>
        <a:lstStyle/>
        <a:p>
          <a:endParaRPr lang="en-US"/>
        </a:p>
      </dgm:t>
    </dgm:pt>
    <dgm:pt modelId="{7A32B0FA-4A4C-451D-8CA3-26A51D3ADC28}" type="sibTrans" cxnId="{5ED9E3CD-32AC-4D88-9669-6C033A0BFC1E}">
      <dgm:prSet/>
      <dgm:spPr/>
      <dgm:t>
        <a:bodyPr/>
        <a:lstStyle/>
        <a:p>
          <a:endParaRPr lang="en-US"/>
        </a:p>
      </dgm:t>
    </dgm:pt>
    <dgm:pt modelId="{49374A7C-E91E-44D0-8264-6B8F27484F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Causes optical drift</a:t>
          </a:r>
        </a:p>
      </dgm:t>
    </dgm:pt>
    <dgm:pt modelId="{D99CE125-9D17-44EB-A150-21DD7D19B551}" type="parTrans" cxnId="{2A0E0F0D-6E04-46A8-836C-243D8538DE4E}">
      <dgm:prSet/>
      <dgm:spPr/>
      <dgm:t>
        <a:bodyPr/>
        <a:lstStyle/>
        <a:p>
          <a:endParaRPr lang="en-US"/>
        </a:p>
      </dgm:t>
    </dgm:pt>
    <dgm:pt modelId="{14E8EE4B-7EFE-42FF-BE22-0D25692DA696}" type="sibTrans" cxnId="{2A0E0F0D-6E04-46A8-836C-243D8538DE4E}">
      <dgm:prSet/>
      <dgm:spPr/>
      <dgm:t>
        <a:bodyPr/>
        <a:lstStyle/>
        <a:p>
          <a:endParaRPr lang="en-US"/>
        </a:p>
      </dgm:t>
    </dgm:pt>
    <dgm:pt modelId="{40FCE5F1-1884-4ADD-80CB-687D9F8859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Gas sensing performance &amp; temperature:</a:t>
          </a:r>
          <a:endParaRPr lang="en-US"/>
        </a:p>
      </dgm:t>
    </dgm:pt>
    <dgm:pt modelId="{9145AEC6-FCAC-4BAE-9AA5-4D30744CF1B7}" type="parTrans" cxnId="{52DA63BD-3DBB-4AA0-8EDA-9FDE1806688F}">
      <dgm:prSet/>
      <dgm:spPr/>
      <dgm:t>
        <a:bodyPr/>
        <a:lstStyle/>
        <a:p>
          <a:endParaRPr lang="en-US"/>
        </a:p>
      </dgm:t>
    </dgm:pt>
    <dgm:pt modelId="{8E50A6AA-BDDD-4221-B5D1-280E8C7BF8FA}" type="sibTrans" cxnId="{52DA63BD-3DBB-4AA0-8EDA-9FDE1806688F}">
      <dgm:prSet/>
      <dgm:spPr/>
      <dgm:t>
        <a:bodyPr/>
        <a:lstStyle/>
        <a:p>
          <a:endParaRPr lang="en-US"/>
        </a:p>
      </dgm:t>
    </dgm:pt>
    <dgm:pt modelId="{8A33DF31-4BA5-46C0-ADA0-CBCA4BED77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Affects baseline stability, sensitivity, and selectivity</a:t>
          </a:r>
        </a:p>
      </dgm:t>
    </dgm:pt>
    <dgm:pt modelId="{1BF31D36-281F-454F-BF4F-03712C9ABE5E}" type="parTrans" cxnId="{5288FF6D-4DD1-4F4C-B425-38F532FE6FA7}">
      <dgm:prSet/>
      <dgm:spPr/>
      <dgm:t>
        <a:bodyPr/>
        <a:lstStyle/>
        <a:p>
          <a:endParaRPr lang="en-US"/>
        </a:p>
      </dgm:t>
    </dgm:pt>
    <dgm:pt modelId="{A345F044-DD4B-4BAE-85E7-2E07880FB2DA}" type="sibTrans" cxnId="{5288FF6D-4DD1-4F4C-B425-38F532FE6FA7}">
      <dgm:prSet/>
      <dgm:spPr/>
      <dgm:t>
        <a:bodyPr/>
        <a:lstStyle/>
        <a:p>
          <a:endParaRPr lang="en-US"/>
        </a:p>
      </dgm:t>
    </dgm:pt>
    <dgm:pt modelId="{863F433E-03A3-40B2-97C9-06E5127132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Leads to inaccurate or unreliable measurements without calibration</a:t>
          </a:r>
        </a:p>
      </dgm:t>
    </dgm:pt>
    <dgm:pt modelId="{20E85949-AF82-469A-A4EE-AB6ED782AE44}" type="parTrans" cxnId="{4A709F8A-8FB7-4A5C-AB44-C35CD613D55E}">
      <dgm:prSet/>
      <dgm:spPr/>
      <dgm:t>
        <a:bodyPr/>
        <a:lstStyle/>
        <a:p>
          <a:endParaRPr lang="en-US"/>
        </a:p>
      </dgm:t>
    </dgm:pt>
    <dgm:pt modelId="{659D3CD7-E6C0-46D1-8A6D-2E26407EF309}" type="sibTrans" cxnId="{4A709F8A-8FB7-4A5C-AB44-C35CD613D55E}">
      <dgm:prSet/>
      <dgm:spPr/>
      <dgm:t>
        <a:bodyPr/>
        <a:lstStyle/>
        <a:p>
          <a:endParaRPr lang="en-US"/>
        </a:p>
      </dgm:t>
    </dgm:pt>
    <dgm:pt modelId="{F5436079-0B5C-419A-AE71-37725E2B38A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Issue at hand: No test setup/tool to evaluate sensor behavior at varying temperatures</a:t>
          </a:r>
        </a:p>
      </dgm:t>
    </dgm:pt>
    <dgm:pt modelId="{A47D34AA-0903-45D1-9155-A21AEFBB3E4D}" type="parTrans" cxnId="{6177EEC2-8BC0-4CA8-8002-1E3E0C1343A8}">
      <dgm:prSet/>
      <dgm:spPr/>
      <dgm:t>
        <a:bodyPr/>
        <a:lstStyle/>
        <a:p>
          <a:endParaRPr lang="en-US"/>
        </a:p>
      </dgm:t>
    </dgm:pt>
    <dgm:pt modelId="{58425A8A-CF84-4BD4-A44D-C03F3D171AD7}" type="sibTrans" cxnId="{6177EEC2-8BC0-4CA8-8002-1E3E0C1343A8}">
      <dgm:prSet/>
      <dgm:spPr/>
      <dgm:t>
        <a:bodyPr/>
        <a:lstStyle/>
        <a:p>
          <a:endParaRPr lang="en-US"/>
        </a:p>
      </dgm:t>
    </dgm:pt>
    <dgm:pt modelId="{B2A6AC14-2511-499E-8900-74D59A2F0860}" type="pres">
      <dgm:prSet presAssocID="{968CD401-A343-41F3-96A3-C8B0C0239C1B}" presName="root" presStyleCnt="0">
        <dgm:presLayoutVars>
          <dgm:dir/>
          <dgm:resizeHandles val="exact"/>
        </dgm:presLayoutVars>
      </dgm:prSet>
      <dgm:spPr/>
    </dgm:pt>
    <dgm:pt modelId="{FA1B30FC-B09D-4260-9685-65A44E16DDC2}" type="pres">
      <dgm:prSet presAssocID="{21C7712C-916B-4181-B537-6AB4261D20EA}" presName="compNode" presStyleCnt="0"/>
      <dgm:spPr/>
    </dgm:pt>
    <dgm:pt modelId="{8E26273C-51F9-4476-BDCA-5D1A01B50BA6}" type="pres">
      <dgm:prSet presAssocID="{21C7712C-916B-4181-B537-6AB4261D20E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1AEF678-1302-44C1-9CFB-31D9E16DC9F1}" type="pres">
      <dgm:prSet presAssocID="{21C7712C-916B-4181-B537-6AB4261D20EA}" presName="iconSpace" presStyleCnt="0"/>
      <dgm:spPr/>
    </dgm:pt>
    <dgm:pt modelId="{BBF13919-C043-4FB5-A6BE-7ECA6D57F265}" type="pres">
      <dgm:prSet presAssocID="{21C7712C-916B-4181-B537-6AB4261D20EA}" presName="parTx" presStyleLbl="revTx" presStyleIdx="0" presStyleCnt="8">
        <dgm:presLayoutVars>
          <dgm:chMax val="0"/>
          <dgm:chPref val="0"/>
        </dgm:presLayoutVars>
      </dgm:prSet>
      <dgm:spPr/>
    </dgm:pt>
    <dgm:pt modelId="{EAB486F7-12D1-4BCB-91FC-463FE57B59E5}" type="pres">
      <dgm:prSet presAssocID="{21C7712C-916B-4181-B537-6AB4261D20EA}" presName="txSpace" presStyleCnt="0"/>
      <dgm:spPr/>
    </dgm:pt>
    <dgm:pt modelId="{DF3ABB25-86F4-405E-8E55-FA113B037983}" type="pres">
      <dgm:prSet presAssocID="{21C7712C-916B-4181-B537-6AB4261D20EA}" presName="desTx" presStyleLbl="revTx" presStyleIdx="1" presStyleCnt="8">
        <dgm:presLayoutVars/>
      </dgm:prSet>
      <dgm:spPr/>
    </dgm:pt>
    <dgm:pt modelId="{95C7905B-AF0F-43CD-AD92-F01E50594AB8}" type="pres">
      <dgm:prSet presAssocID="{E1482FD0-F9C9-4386-B852-9624334A4C16}" presName="sibTrans" presStyleCnt="0"/>
      <dgm:spPr/>
    </dgm:pt>
    <dgm:pt modelId="{A6C30801-621C-4235-9819-0ABC74131A5A}" type="pres">
      <dgm:prSet presAssocID="{8F3ADED8-3C14-45ED-8D2C-C071C88BBF55}" presName="compNode" presStyleCnt="0"/>
      <dgm:spPr/>
    </dgm:pt>
    <dgm:pt modelId="{3DD235BC-499A-4E1D-A992-EEB84CE553DB}" type="pres">
      <dgm:prSet presAssocID="{8F3ADED8-3C14-45ED-8D2C-C071C88BBF5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EEAD4BED-7F5D-4323-AB53-966544A290FF}" type="pres">
      <dgm:prSet presAssocID="{8F3ADED8-3C14-45ED-8D2C-C071C88BBF55}" presName="iconSpace" presStyleCnt="0"/>
      <dgm:spPr/>
    </dgm:pt>
    <dgm:pt modelId="{229F5A64-1205-40DD-9640-988DA9A72DEC}" type="pres">
      <dgm:prSet presAssocID="{8F3ADED8-3C14-45ED-8D2C-C071C88BBF55}" presName="parTx" presStyleLbl="revTx" presStyleIdx="2" presStyleCnt="8">
        <dgm:presLayoutVars>
          <dgm:chMax val="0"/>
          <dgm:chPref val="0"/>
        </dgm:presLayoutVars>
      </dgm:prSet>
      <dgm:spPr/>
    </dgm:pt>
    <dgm:pt modelId="{23D0578A-41BB-4DA5-9711-E7F66692953B}" type="pres">
      <dgm:prSet presAssocID="{8F3ADED8-3C14-45ED-8D2C-C071C88BBF55}" presName="txSpace" presStyleCnt="0"/>
      <dgm:spPr/>
    </dgm:pt>
    <dgm:pt modelId="{CC05BDAD-BF07-4D40-9970-480FBBF092E5}" type="pres">
      <dgm:prSet presAssocID="{8F3ADED8-3C14-45ED-8D2C-C071C88BBF55}" presName="desTx" presStyleLbl="revTx" presStyleIdx="3" presStyleCnt="8">
        <dgm:presLayoutVars/>
      </dgm:prSet>
      <dgm:spPr/>
    </dgm:pt>
    <dgm:pt modelId="{52F006AB-7C57-4290-874F-D5AAC574EE94}" type="pres">
      <dgm:prSet presAssocID="{41C8DAE9-2C97-4F12-889B-AC895CE141B1}" presName="sibTrans" presStyleCnt="0"/>
      <dgm:spPr/>
    </dgm:pt>
    <dgm:pt modelId="{BB9E3FF8-A43C-4B45-A4B8-6501A0F92650}" type="pres">
      <dgm:prSet presAssocID="{40FCE5F1-1884-4ADD-80CB-687D9F88596A}" presName="compNode" presStyleCnt="0"/>
      <dgm:spPr/>
    </dgm:pt>
    <dgm:pt modelId="{A4B6299C-3661-4A1F-8410-BB1A1F6DA608}" type="pres">
      <dgm:prSet presAssocID="{40FCE5F1-1884-4ADD-80CB-687D9F88596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8E9D8345-967A-4559-AC89-62C25709C252}" type="pres">
      <dgm:prSet presAssocID="{40FCE5F1-1884-4ADD-80CB-687D9F88596A}" presName="iconSpace" presStyleCnt="0"/>
      <dgm:spPr/>
    </dgm:pt>
    <dgm:pt modelId="{06D1BF01-DF83-4FAF-B08C-32A75057B52F}" type="pres">
      <dgm:prSet presAssocID="{40FCE5F1-1884-4ADD-80CB-687D9F88596A}" presName="parTx" presStyleLbl="revTx" presStyleIdx="4" presStyleCnt="8">
        <dgm:presLayoutVars>
          <dgm:chMax val="0"/>
          <dgm:chPref val="0"/>
        </dgm:presLayoutVars>
      </dgm:prSet>
      <dgm:spPr/>
    </dgm:pt>
    <dgm:pt modelId="{CEF6228B-5122-49DE-A8CA-D1661347F6CF}" type="pres">
      <dgm:prSet presAssocID="{40FCE5F1-1884-4ADD-80CB-687D9F88596A}" presName="txSpace" presStyleCnt="0"/>
      <dgm:spPr/>
    </dgm:pt>
    <dgm:pt modelId="{ED846D9C-7932-4865-B07B-3A908F6DF0B9}" type="pres">
      <dgm:prSet presAssocID="{40FCE5F1-1884-4ADD-80CB-687D9F88596A}" presName="desTx" presStyleLbl="revTx" presStyleIdx="5" presStyleCnt="8">
        <dgm:presLayoutVars/>
      </dgm:prSet>
      <dgm:spPr/>
    </dgm:pt>
    <dgm:pt modelId="{F55D3208-3426-4DCC-947F-AAB2FC536657}" type="pres">
      <dgm:prSet presAssocID="{8E50A6AA-BDDD-4221-B5D1-280E8C7BF8FA}" presName="sibTrans" presStyleCnt="0"/>
      <dgm:spPr/>
    </dgm:pt>
    <dgm:pt modelId="{40704C00-2171-4650-BF1B-B6DE88F2F673}" type="pres">
      <dgm:prSet presAssocID="{F5436079-0B5C-419A-AE71-37725E2B38AF}" presName="compNode" presStyleCnt="0"/>
      <dgm:spPr/>
    </dgm:pt>
    <dgm:pt modelId="{D765D372-0A9C-4A18-A0A6-06C72C883793}" type="pres">
      <dgm:prSet presAssocID="{F5436079-0B5C-419A-AE71-37725E2B38A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285F317-34BD-4F20-BA79-78018644C541}" type="pres">
      <dgm:prSet presAssocID="{F5436079-0B5C-419A-AE71-37725E2B38AF}" presName="iconSpace" presStyleCnt="0"/>
      <dgm:spPr/>
    </dgm:pt>
    <dgm:pt modelId="{F07F85F3-9A21-42F1-BDC2-7FF2FA849E73}" type="pres">
      <dgm:prSet presAssocID="{F5436079-0B5C-419A-AE71-37725E2B38AF}" presName="parTx" presStyleLbl="revTx" presStyleIdx="6" presStyleCnt="8">
        <dgm:presLayoutVars>
          <dgm:chMax val="0"/>
          <dgm:chPref val="0"/>
        </dgm:presLayoutVars>
      </dgm:prSet>
      <dgm:spPr/>
    </dgm:pt>
    <dgm:pt modelId="{AA1233C9-FC1F-42BE-A2A9-0669F738DB70}" type="pres">
      <dgm:prSet presAssocID="{F5436079-0B5C-419A-AE71-37725E2B38AF}" presName="txSpace" presStyleCnt="0"/>
      <dgm:spPr/>
    </dgm:pt>
    <dgm:pt modelId="{B422E0DF-A6CC-4001-B256-9DD9068A5C63}" type="pres">
      <dgm:prSet presAssocID="{F5436079-0B5C-419A-AE71-37725E2B38AF}" presName="desTx" presStyleLbl="revTx" presStyleIdx="7" presStyleCnt="8">
        <dgm:presLayoutVars/>
      </dgm:prSet>
      <dgm:spPr/>
    </dgm:pt>
  </dgm:ptLst>
  <dgm:cxnLst>
    <dgm:cxn modelId="{2A0E0F0D-6E04-46A8-836C-243D8538DE4E}" srcId="{8F3ADED8-3C14-45ED-8D2C-C071C88BBF55}" destId="{49374A7C-E91E-44D0-8264-6B8F27484F72}" srcOrd="1" destOrd="0" parTransId="{D99CE125-9D17-44EB-A150-21DD7D19B551}" sibTransId="{14E8EE4B-7EFE-42FF-BE22-0D25692DA696}"/>
    <dgm:cxn modelId="{AA6AD127-75CC-45AB-A33F-913E698FB036}" type="presOf" srcId="{8F3ADED8-3C14-45ED-8D2C-C071C88BBF55}" destId="{229F5A64-1205-40DD-9640-988DA9A72DEC}" srcOrd="0" destOrd="0" presId="urn:microsoft.com/office/officeart/2018/5/layout/CenteredIconLabelDescriptionList"/>
    <dgm:cxn modelId="{410E8946-259D-437C-83A7-7F258D77C0DB}" type="presOf" srcId="{863F433E-03A3-40B2-97C9-06E5127132C9}" destId="{ED846D9C-7932-4865-B07B-3A908F6DF0B9}" srcOrd="0" destOrd="1" presId="urn:microsoft.com/office/officeart/2018/5/layout/CenteredIconLabelDescriptionList"/>
    <dgm:cxn modelId="{5288FF6D-4DD1-4F4C-B425-38F532FE6FA7}" srcId="{40FCE5F1-1884-4ADD-80CB-687D9F88596A}" destId="{8A33DF31-4BA5-46C0-ADA0-CBCA4BED77B5}" srcOrd="0" destOrd="0" parTransId="{1BF31D36-281F-454F-BF4F-03712C9ABE5E}" sibTransId="{A345F044-DD4B-4BAE-85E7-2E07880FB2DA}"/>
    <dgm:cxn modelId="{D1F23C77-1311-4BD4-8928-D71A4CD3F330}" type="presOf" srcId="{6A528911-DC63-4AE8-887A-6C5594ECC6BC}" destId="{CC05BDAD-BF07-4D40-9970-480FBBF092E5}" srcOrd="0" destOrd="0" presId="urn:microsoft.com/office/officeart/2018/5/layout/CenteredIconLabelDescriptionList"/>
    <dgm:cxn modelId="{8DF5AC7B-79AC-4F37-AD9E-77FD2A8C767F}" type="presOf" srcId="{21C7712C-916B-4181-B537-6AB4261D20EA}" destId="{BBF13919-C043-4FB5-A6BE-7ECA6D57F265}" srcOrd="0" destOrd="0" presId="urn:microsoft.com/office/officeart/2018/5/layout/CenteredIconLabelDescriptionList"/>
    <dgm:cxn modelId="{4A709F8A-8FB7-4A5C-AB44-C35CD613D55E}" srcId="{40FCE5F1-1884-4ADD-80CB-687D9F88596A}" destId="{863F433E-03A3-40B2-97C9-06E5127132C9}" srcOrd="1" destOrd="0" parTransId="{20E85949-AF82-469A-A4EE-AB6ED782AE44}" sibTransId="{659D3CD7-E6C0-46D1-8A6D-2E26407EF309}"/>
    <dgm:cxn modelId="{57A34DA2-A549-4B1A-90BA-5FAB093529EC}" type="presOf" srcId="{968CD401-A343-41F3-96A3-C8B0C0239C1B}" destId="{B2A6AC14-2511-499E-8900-74D59A2F0860}" srcOrd="0" destOrd="0" presId="urn:microsoft.com/office/officeart/2018/5/layout/CenteredIconLabelDescriptionList"/>
    <dgm:cxn modelId="{B6673EB9-F51B-4DE5-AF63-0D870D434DE2}" type="presOf" srcId="{F5436079-0B5C-419A-AE71-37725E2B38AF}" destId="{F07F85F3-9A21-42F1-BDC2-7FF2FA849E73}" srcOrd="0" destOrd="0" presId="urn:microsoft.com/office/officeart/2018/5/layout/CenteredIconLabelDescriptionList"/>
    <dgm:cxn modelId="{695583BA-B5C9-4D1D-AC24-2EEBB6DDFBA6}" srcId="{968CD401-A343-41F3-96A3-C8B0C0239C1B}" destId="{8F3ADED8-3C14-45ED-8D2C-C071C88BBF55}" srcOrd="1" destOrd="0" parTransId="{0E0754E4-0271-448C-A22A-969B6C68512C}" sibTransId="{41C8DAE9-2C97-4F12-889B-AC895CE141B1}"/>
    <dgm:cxn modelId="{52DA63BD-3DBB-4AA0-8EDA-9FDE1806688F}" srcId="{968CD401-A343-41F3-96A3-C8B0C0239C1B}" destId="{40FCE5F1-1884-4ADD-80CB-687D9F88596A}" srcOrd="2" destOrd="0" parTransId="{9145AEC6-FCAC-4BAE-9AA5-4D30744CF1B7}" sibTransId="{8E50A6AA-BDDD-4221-B5D1-280E8C7BF8FA}"/>
    <dgm:cxn modelId="{6177EEC2-8BC0-4CA8-8002-1E3E0C1343A8}" srcId="{968CD401-A343-41F3-96A3-C8B0C0239C1B}" destId="{F5436079-0B5C-419A-AE71-37725E2B38AF}" srcOrd="3" destOrd="0" parTransId="{A47D34AA-0903-45D1-9155-A21AEFBB3E4D}" sibTransId="{58425A8A-CF84-4BD4-A44D-C03F3D171AD7}"/>
    <dgm:cxn modelId="{5ED9E3CD-32AC-4D88-9669-6C033A0BFC1E}" srcId="{8F3ADED8-3C14-45ED-8D2C-C071C88BBF55}" destId="{6A528911-DC63-4AE8-887A-6C5594ECC6BC}" srcOrd="0" destOrd="0" parTransId="{5A61F721-6E8C-473F-9577-D7550A55AD1C}" sibTransId="{7A32B0FA-4A4C-451D-8CA3-26A51D3ADC28}"/>
    <dgm:cxn modelId="{2EEB19D7-B37B-4584-9445-20A008586018}" type="presOf" srcId="{49374A7C-E91E-44D0-8264-6B8F27484F72}" destId="{CC05BDAD-BF07-4D40-9970-480FBBF092E5}" srcOrd="0" destOrd="1" presId="urn:microsoft.com/office/officeart/2018/5/layout/CenteredIconLabelDescriptionList"/>
    <dgm:cxn modelId="{80A68CD9-AB05-4300-8BF7-393C0BF58889}" type="presOf" srcId="{40FCE5F1-1884-4ADD-80CB-687D9F88596A}" destId="{06D1BF01-DF83-4FAF-B08C-32A75057B52F}" srcOrd="0" destOrd="0" presId="urn:microsoft.com/office/officeart/2018/5/layout/CenteredIconLabelDescriptionList"/>
    <dgm:cxn modelId="{4FC90CE0-116C-46E6-84E5-17C5712C3CC0}" srcId="{968CD401-A343-41F3-96A3-C8B0C0239C1B}" destId="{21C7712C-916B-4181-B537-6AB4261D20EA}" srcOrd="0" destOrd="0" parTransId="{1D844AD5-0657-43C2-90B4-5DF621A943F4}" sibTransId="{E1482FD0-F9C9-4386-B852-9624334A4C16}"/>
    <dgm:cxn modelId="{14A9CFE9-DA87-45E3-BCBB-76B63C0CAEEB}" type="presOf" srcId="{8A33DF31-4BA5-46C0-ADA0-CBCA4BED77B5}" destId="{ED846D9C-7932-4865-B07B-3A908F6DF0B9}" srcOrd="0" destOrd="0" presId="urn:microsoft.com/office/officeart/2018/5/layout/CenteredIconLabelDescriptionList"/>
    <dgm:cxn modelId="{0019F6CD-34D2-47C7-80C4-24F5176384F2}" type="presParOf" srcId="{B2A6AC14-2511-499E-8900-74D59A2F0860}" destId="{FA1B30FC-B09D-4260-9685-65A44E16DDC2}" srcOrd="0" destOrd="0" presId="urn:microsoft.com/office/officeart/2018/5/layout/CenteredIconLabelDescriptionList"/>
    <dgm:cxn modelId="{007AD0EF-89BD-4449-8B21-CE72D8EA6F43}" type="presParOf" srcId="{FA1B30FC-B09D-4260-9685-65A44E16DDC2}" destId="{8E26273C-51F9-4476-BDCA-5D1A01B50BA6}" srcOrd="0" destOrd="0" presId="urn:microsoft.com/office/officeart/2018/5/layout/CenteredIconLabelDescriptionList"/>
    <dgm:cxn modelId="{13C16285-9871-427E-B7F5-FC9A776A4B1B}" type="presParOf" srcId="{FA1B30FC-B09D-4260-9685-65A44E16DDC2}" destId="{01AEF678-1302-44C1-9CFB-31D9E16DC9F1}" srcOrd="1" destOrd="0" presId="urn:microsoft.com/office/officeart/2018/5/layout/CenteredIconLabelDescriptionList"/>
    <dgm:cxn modelId="{16477170-C177-467F-9320-551DD2C84F91}" type="presParOf" srcId="{FA1B30FC-B09D-4260-9685-65A44E16DDC2}" destId="{BBF13919-C043-4FB5-A6BE-7ECA6D57F265}" srcOrd="2" destOrd="0" presId="urn:microsoft.com/office/officeart/2018/5/layout/CenteredIconLabelDescriptionList"/>
    <dgm:cxn modelId="{A90F759B-49B0-4200-B282-4F190E6CB20D}" type="presParOf" srcId="{FA1B30FC-B09D-4260-9685-65A44E16DDC2}" destId="{EAB486F7-12D1-4BCB-91FC-463FE57B59E5}" srcOrd="3" destOrd="0" presId="urn:microsoft.com/office/officeart/2018/5/layout/CenteredIconLabelDescriptionList"/>
    <dgm:cxn modelId="{D1E9E284-54A1-4B69-9E07-2DA58B113182}" type="presParOf" srcId="{FA1B30FC-B09D-4260-9685-65A44E16DDC2}" destId="{DF3ABB25-86F4-405E-8E55-FA113B037983}" srcOrd="4" destOrd="0" presId="urn:microsoft.com/office/officeart/2018/5/layout/CenteredIconLabelDescriptionList"/>
    <dgm:cxn modelId="{5EF82768-8566-4D4A-9434-B994E6A988CC}" type="presParOf" srcId="{B2A6AC14-2511-499E-8900-74D59A2F0860}" destId="{95C7905B-AF0F-43CD-AD92-F01E50594AB8}" srcOrd="1" destOrd="0" presId="urn:microsoft.com/office/officeart/2018/5/layout/CenteredIconLabelDescriptionList"/>
    <dgm:cxn modelId="{BE223353-67E9-41AB-859D-38F0022FE6D4}" type="presParOf" srcId="{B2A6AC14-2511-499E-8900-74D59A2F0860}" destId="{A6C30801-621C-4235-9819-0ABC74131A5A}" srcOrd="2" destOrd="0" presId="urn:microsoft.com/office/officeart/2018/5/layout/CenteredIconLabelDescriptionList"/>
    <dgm:cxn modelId="{61BD4EBC-6141-4C72-8E60-EF83D178E969}" type="presParOf" srcId="{A6C30801-621C-4235-9819-0ABC74131A5A}" destId="{3DD235BC-499A-4E1D-A992-EEB84CE553DB}" srcOrd="0" destOrd="0" presId="urn:microsoft.com/office/officeart/2018/5/layout/CenteredIconLabelDescriptionList"/>
    <dgm:cxn modelId="{11833734-BB89-4492-8177-AA88AF328137}" type="presParOf" srcId="{A6C30801-621C-4235-9819-0ABC74131A5A}" destId="{EEAD4BED-7F5D-4323-AB53-966544A290FF}" srcOrd="1" destOrd="0" presId="urn:microsoft.com/office/officeart/2018/5/layout/CenteredIconLabelDescriptionList"/>
    <dgm:cxn modelId="{19C5981C-0F2C-41A0-9D5B-1446F4141A4C}" type="presParOf" srcId="{A6C30801-621C-4235-9819-0ABC74131A5A}" destId="{229F5A64-1205-40DD-9640-988DA9A72DEC}" srcOrd="2" destOrd="0" presId="urn:microsoft.com/office/officeart/2018/5/layout/CenteredIconLabelDescriptionList"/>
    <dgm:cxn modelId="{D70CB6A2-5610-4681-B989-9772B66F0937}" type="presParOf" srcId="{A6C30801-621C-4235-9819-0ABC74131A5A}" destId="{23D0578A-41BB-4DA5-9711-E7F66692953B}" srcOrd="3" destOrd="0" presId="urn:microsoft.com/office/officeart/2018/5/layout/CenteredIconLabelDescriptionList"/>
    <dgm:cxn modelId="{FCAFFDA0-BE7D-4867-8A9B-213343C131B6}" type="presParOf" srcId="{A6C30801-621C-4235-9819-0ABC74131A5A}" destId="{CC05BDAD-BF07-4D40-9970-480FBBF092E5}" srcOrd="4" destOrd="0" presId="urn:microsoft.com/office/officeart/2018/5/layout/CenteredIconLabelDescriptionList"/>
    <dgm:cxn modelId="{0F093D29-A212-4F9C-8B9E-B02C89481586}" type="presParOf" srcId="{B2A6AC14-2511-499E-8900-74D59A2F0860}" destId="{52F006AB-7C57-4290-874F-D5AAC574EE94}" srcOrd="3" destOrd="0" presId="urn:microsoft.com/office/officeart/2018/5/layout/CenteredIconLabelDescriptionList"/>
    <dgm:cxn modelId="{E9553435-B806-4014-9E37-723DC7AB4BD1}" type="presParOf" srcId="{B2A6AC14-2511-499E-8900-74D59A2F0860}" destId="{BB9E3FF8-A43C-4B45-A4B8-6501A0F92650}" srcOrd="4" destOrd="0" presId="urn:microsoft.com/office/officeart/2018/5/layout/CenteredIconLabelDescriptionList"/>
    <dgm:cxn modelId="{7954B1E4-EB7B-404D-98B0-8C5DFE4626B7}" type="presParOf" srcId="{BB9E3FF8-A43C-4B45-A4B8-6501A0F92650}" destId="{A4B6299C-3661-4A1F-8410-BB1A1F6DA608}" srcOrd="0" destOrd="0" presId="urn:microsoft.com/office/officeart/2018/5/layout/CenteredIconLabelDescriptionList"/>
    <dgm:cxn modelId="{4C6FA4FE-62A4-4736-9814-50F3DBF21586}" type="presParOf" srcId="{BB9E3FF8-A43C-4B45-A4B8-6501A0F92650}" destId="{8E9D8345-967A-4559-AC89-62C25709C252}" srcOrd="1" destOrd="0" presId="urn:microsoft.com/office/officeart/2018/5/layout/CenteredIconLabelDescriptionList"/>
    <dgm:cxn modelId="{9B053738-942E-4036-85CB-FE95E00A9E37}" type="presParOf" srcId="{BB9E3FF8-A43C-4B45-A4B8-6501A0F92650}" destId="{06D1BF01-DF83-4FAF-B08C-32A75057B52F}" srcOrd="2" destOrd="0" presId="urn:microsoft.com/office/officeart/2018/5/layout/CenteredIconLabelDescriptionList"/>
    <dgm:cxn modelId="{21939592-6C2D-4763-A2FB-00C0792C4C9E}" type="presParOf" srcId="{BB9E3FF8-A43C-4B45-A4B8-6501A0F92650}" destId="{CEF6228B-5122-49DE-A8CA-D1661347F6CF}" srcOrd="3" destOrd="0" presId="urn:microsoft.com/office/officeart/2018/5/layout/CenteredIconLabelDescriptionList"/>
    <dgm:cxn modelId="{D0AE900F-E932-43FD-97B0-30563E5E8DC8}" type="presParOf" srcId="{BB9E3FF8-A43C-4B45-A4B8-6501A0F92650}" destId="{ED846D9C-7932-4865-B07B-3A908F6DF0B9}" srcOrd="4" destOrd="0" presId="urn:microsoft.com/office/officeart/2018/5/layout/CenteredIconLabelDescriptionList"/>
    <dgm:cxn modelId="{2B543EDF-B4B6-48D0-B40D-5AC537E915CA}" type="presParOf" srcId="{B2A6AC14-2511-499E-8900-74D59A2F0860}" destId="{F55D3208-3426-4DCC-947F-AAB2FC536657}" srcOrd="5" destOrd="0" presId="urn:microsoft.com/office/officeart/2018/5/layout/CenteredIconLabelDescriptionList"/>
    <dgm:cxn modelId="{A560E054-C6E1-483E-81E7-6B3E2F8FA114}" type="presParOf" srcId="{B2A6AC14-2511-499E-8900-74D59A2F0860}" destId="{40704C00-2171-4650-BF1B-B6DE88F2F673}" srcOrd="6" destOrd="0" presId="urn:microsoft.com/office/officeart/2018/5/layout/CenteredIconLabelDescriptionList"/>
    <dgm:cxn modelId="{83AC3F59-B984-4E75-B6EC-15E4B3275A31}" type="presParOf" srcId="{40704C00-2171-4650-BF1B-B6DE88F2F673}" destId="{D765D372-0A9C-4A18-A0A6-06C72C883793}" srcOrd="0" destOrd="0" presId="urn:microsoft.com/office/officeart/2018/5/layout/CenteredIconLabelDescriptionList"/>
    <dgm:cxn modelId="{B8C492E3-82C6-4B06-A688-133E2760EDEE}" type="presParOf" srcId="{40704C00-2171-4650-BF1B-B6DE88F2F673}" destId="{7285F317-34BD-4F20-BA79-78018644C541}" srcOrd="1" destOrd="0" presId="urn:microsoft.com/office/officeart/2018/5/layout/CenteredIconLabelDescriptionList"/>
    <dgm:cxn modelId="{45607856-72AB-42FC-B93D-DDE8872ADDB4}" type="presParOf" srcId="{40704C00-2171-4650-BF1B-B6DE88F2F673}" destId="{F07F85F3-9A21-42F1-BDC2-7FF2FA849E73}" srcOrd="2" destOrd="0" presId="urn:microsoft.com/office/officeart/2018/5/layout/CenteredIconLabelDescriptionList"/>
    <dgm:cxn modelId="{078279C5-5EDF-4811-BAC4-5F7D15C534C9}" type="presParOf" srcId="{40704C00-2171-4650-BF1B-B6DE88F2F673}" destId="{AA1233C9-FC1F-42BE-A2A9-0669F738DB70}" srcOrd="3" destOrd="0" presId="urn:microsoft.com/office/officeart/2018/5/layout/CenteredIconLabelDescriptionList"/>
    <dgm:cxn modelId="{A832B6BF-D811-42BA-808A-4EF5781138B5}" type="presParOf" srcId="{40704C00-2171-4650-BF1B-B6DE88F2F673}" destId="{B422E0DF-A6CC-4001-B256-9DD9068A5C6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D1519-D506-4871-BCFE-ABD04584A786}">
      <dsp:nvSpPr>
        <dsp:cNvPr id="0" name=""/>
        <dsp:cNvSpPr/>
      </dsp:nvSpPr>
      <dsp:spPr>
        <a:xfrm>
          <a:off x="583766" y="580270"/>
          <a:ext cx="877924" cy="8779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7DB79-6E4F-4C8D-921F-B0D58787DB9A}">
      <dsp:nvSpPr>
        <dsp:cNvPr id="0" name=""/>
        <dsp:cNvSpPr/>
      </dsp:nvSpPr>
      <dsp:spPr>
        <a:xfrm>
          <a:off x="47257" y="1788476"/>
          <a:ext cx="19509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Introduction</a:t>
          </a:r>
        </a:p>
      </dsp:txBody>
      <dsp:txXfrm>
        <a:off x="47257" y="1788476"/>
        <a:ext cx="1950942" cy="720000"/>
      </dsp:txXfrm>
    </dsp:sp>
    <dsp:sp modelId="{28C97D56-5096-4ABC-AEEF-F7B5A430600F}">
      <dsp:nvSpPr>
        <dsp:cNvPr id="0" name=""/>
        <dsp:cNvSpPr/>
      </dsp:nvSpPr>
      <dsp:spPr>
        <a:xfrm>
          <a:off x="2876124" y="580270"/>
          <a:ext cx="877924" cy="8779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17978-2B4D-400E-8C7B-A634E1B1B71D}">
      <dsp:nvSpPr>
        <dsp:cNvPr id="0" name=""/>
        <dsp:cNvSpPr/>
      </dsp:nvSpPr>
      <dsp:spPr>
        <a:xfrm>
          <a:off x="2339615" y="1788476"/>
          <a:ext cx="19509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Proposed solution</a:t>
          </a:r>
        </a:p>
      </dsp:txBody>
      <dsp:txXfrm>
        <a:off x="2339615" y="1788476"/>
        <a:ext cx="1950942" cy="720000"/>
      </dsp:txXfrm>
    </dsp:sp>
    <dsp:sp modelId="{3B069CCD-0DE2-4146-8595-61E3B1159EFE}">
      <dsp:nvSpPr>
        <dsp:cNvPr id="0" name=""/>
        <dsp:cNvSpPr/>
      </dsp:nvSpPr>
      <dsp:spPr>
        <a:xfrm>
          <a:off x="5168482" y="580270"/>
          <a:ext cx="877924" cy="8779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7CA03-B99A-4C31-A55B-B75B9A15C40C}">
      <dsp:nvSpPr>
        <dsp:cNvPr id="0" name=""/>
        <dsp:cNvSpPr/>
      </dsp:nvSpPr>
      <dsp:spPr>
        <a:xfrm>
          <a:off x="4631973" y="1788476"/>
          <a:ext cx="19509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Results from the prototype</a:t>
          </a:r>
        </a:p>
      </dsp:txBody>
      <dsp:txXfrm>
        <a:off x="4631973" y="1788476"/>
        <a:ext cx="1950942" cy="720000"/>
      </dsp:txXfrm>
    </dsp:sp>
    <dsp:sp modelId="{4848FEB2-F02B-48F9-A4DE-79F32925ACA4}">
      <dsp:nvSpPr>
        <dsp:cNvPr id="0" name=""/>
        <dsp:cNvSpPr/>
      </dsp:nvSpPr>
      <dsp:spPr>
        <a:xfrm>
          <a:off x="1729945" y="2996211"/>
          <a:ext cx="877924" cy="8779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2CBC99-5090-44FD-ABB3-8AC8E3850CBB}">
      <dsp:nvSpPr>
        <dsp:cNvPr id="0" name=""/>
        <dsp:cNvSpPr/>
      </dsp:nvSpPr>
      <dsp:spPr>
        <a:xfrm>
          <a:off x="1193436" y="4204417"/>
          <a:ext cx="19509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Future works</a:t>
          </a:r>
        </a:p>
      </dsp:txBody>
      <dsp:txXfrm>
        <a:off x="1193436" y="4204417"/>
        <a:ext cx="1950942" cy="720000"/>
      </dsp:txXfrm>
    </dsp:sp>
    <dsp:sp modelId="{5464E589-88FF-4361-BC6A-C46B579201E3}">
      <dsp:nvSpPr>
        <dsp:cNvPr id="0" name=""/>
        <dsp:cNvSpPr/>
      </dsp:nvSpPr>
      <dsp:spPr>
        <a:xfrm>
          <a:off x="4022303" y="2996211"/>
          <a:ext cx="877924" cy="87792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3050A2-FBBD-4B0D-B941-18275DEFCA25}">
      <dsp:nvSpPr>
        <dsp:cNvPr id="0" name=""/>
        <dsp:cNvSpPr/>
      </dsp:nvSpPr>
      <dsp:spPr>
        <a:xfrm>
          <a:off x="3485794" y="4204417"/>
          <a:ext cx="19509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Reflection</a:t>
          </a:r>
        </a:p>
      </dsp:txBody>
      <dsp:txXfrm>
        <a:off x="3485794" y="4204417"/>
        <a:ext cx="195094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6273C-51F9-4476-BDCA-5D1A01B50BA6}">
      <dsp:nvSpPr>
        <dsp:cNvPr id="0" name=""/>
        <dsp:cNvSpPr/>
      </dsp:nvSpPr>
      <dsp:spPr>
        <a:xfrm>
          <a:off x="757622" y="1196417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F13919-C043-4FB5-A6BE-7ECA6D57F265}">
      <dsp:nvSpPr>
        <dsp:cNvPr id="0" name=""/>
        <dsp:cNvSpPr/>
      </dsp:nvSpPr>
      <dsp:spPr>
        <a:xfrm>
          <a:off x="3520" y="2100658"/>
          <a:ext cx="2320312" cy="870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Goal: </a:t>
          </a:r>
          <a:r>
            <a:rPr lang="en-US" sz="1400" kern="1200" dirty="0"/>
            <a:t>using photonic sensors for gas sensing</a:t>
          </a:r>
        </a:p>
      </dsp:txBody>
      <dsp:txXfrm>
        <a:off x="3520" y="2100658"/>
        <a:ext cx="2320312" cy="870117"/>
      </dsp:txXfrm>
    </dsp:sp>
    <dsp:sp modelId="{DF3ABB25-86F4-405E-8E55-FA113B037983}">
      <dsp:nvSpPr>
        <dsp:cNvPr id="0" name=""/>
        <dsp:cNvSpPr/>
      </dsp:nvSpPr>
      <dsp:spPr>
        <a:xfrm>
          <a:off x="3520" y="3013627"/>
          <a:ext cx="2320312" cy="325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235BC-499A-4E1D-A992-EEB84CE553DB}">
      <dsp:nvSpPr>
        <dsp:cNvPr id="0" name=""/>
        <dsp:cNvSpPr/>
      </dsp:nvSpPr>
      <dsp:spPr>
        <a:xfrm>
          <a:off x="3483989" y="959456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F5A64-1205-40DD-9640-988DA9A72DEC}">
      <dsp:nvSpPr>
        <dsp:cNvPr id="0" name=""/>
        <dsp:cNvSpPr/>
      </dsp:nvSpPr>
      <dsp:spPr>
        <a:xfrm>
          <a:off x="2729888" y="1884075"/>
          <a:ext cx="2320312" cy="870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Photonic sensors &amp; temperature:</a:t>
          </a:r>
          <a:endParaRPr lang="en-US" sz="1400" kern="1200"/>
        </a:p>
      </dsp:txBody>
      <dsp:txXfrm>
        <a:off x="2729888" y="1884075"/>
        <a:ext cx="2320312" cy="870117"/>
      </dsp:txXfrm>
    </dsp:sp>
    <dsp:sp modelId="{CC05BDAD-BF07-4D40-9970-480FBBF092E5}">
      <dsp:nvSpPr>
        <dsp:cNvPr id="0" name=""/>
        <dsp:cNvSpPr/>
      </dsp:nvSpPr>
      <dsp:spPr>
        <a:xfrm>
          <a:off x="2729888" y="2806523"/>
          <a:ext cx="2320312" cy="769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Material refractive index and resonance wavelengths shift with temperature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Causes optical drift</a:t>
          </a:r>
        </a:p>
      </dsp:txBody>
      <dsp:txXfrm>
        <a:off x="2729888" y="2806523"/>
        <a:ext cx="2320312" cy="769444"/>
      </dsp:txXfrm>
    </dsp:sp>
    <dsp:sp modelId="{A4B6299C-3661-4A1F-8410-BB1A1F6DA608}">
      <dsp:nvSpPr>
        <dsp:cNvPr id="0" name=""/>
        <dsp:cNvSpPr/>
      </dsp:nvSpPr>
      <dsp:spPr>
        <a:xfrm>
          <a:off x="6210356" y="959456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D1BF01-DF83-4FAF-B08C-32A75057B52F}">
      <dsp:nvSpPr>
        <dsp:cNvPr id="0" name=""/>
        <dsp:cNvSpPr/>
      </dsp:nvSpPr>
      <dsp:spPr>
        <a:xfrm>
          <a:off x="5456255" y="1884075"/>
          <a:ext cx="2320312" cy="870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Gas sensing performance &amp; temperature:</a:t>
          </a:r>
          <a:endParaRPr lang="en-US" sz="1400" kern="1200"/>
        </a:p>
      </dsp:txBody>
      <dsp:txXfrm>
        <a:off x="5456255" y="1884075"/>
        <a:ext cx="2320312" cy="870117"/>
      </dsp:txXfrm>
    </dsp:sp>
    <dsp:sp modelId="{ED846D9C-7932-4865-B07B-3A908F6DF0B9}">
      <dsp:nvSpPr>
        <dsp:cNvPr id="0" name=""/>
        <dsp:cNvSpPr/>
      </dsp:nvSpPr>
      <dsp:spPr>
        <a:xfrm>
          <a:off x="5456255" y="2806523"/>
          <a:ext cx="2320312" cy="769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Affects baseline stability, sensitivity, and selectivity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Leads to inaccurate or unreliable measurements without calibration</a:t>
          </a:r>
        </a:p>
      </dsp:txBody>
      <dsp:txXfrm>
        <a:off x="5456255" y="2806523"/>
        <a:ext cx="2320312" cy="769444"/>
      </dsp:txXfrm>
    </dsp:sp>
    <dsp:sp modelId="{D765D372-0A9C-4A18-A0A6-06C72C883793}">
      <dsp:nvSpPr>
        <dsp:cNvPr id="0" name=""/>
        <dsp:cNvSpPr/>
      </dsp:nvSpPr>
      <dsp:spPr>
        <a:xfrm>
          <a:off x="8936724" y="959456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7F85F3-9A21-42F1-BDC2-7FF2FA849E73}">
      <dsp:nvSpPr>
        <dsp:cNvPr id="0" name=""/>
        <dsp:cNvSpPr/>
      </dsp:nvSpPr>
      <dsp:spPr>
        <a:xfrm>
          <a:off x="8182622" y="1884075"/>
          <a:ext cx="2320312" cy="870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Issue at hand: No test setup/tool to evaluate sensor behavior at varying temperatures</a:t>
          </a:r>
        </a:p>
      </dsp:txBody>
      <dsp:txXfrm>
        <a:off x="8182622" y="1884075"/>
        <a:ext cx="2320312" cy="870117"/>
      </dsp:txXfrm>
    </dsp:sp>
    <dsp:sp modelId="{B422E0DF-A6CC-4001-B256-9DD9068A5C63}">
      <dsp:nvSpPr>
        <dsp:cNvPr id="0" name=""/>
        <dsp:cNvSpPr/>
      </dsp:nvSpPr>
      <dsp:spPr>
        <a:xfrm>
          <a:off x="8182622" y="2806523"/>
          <a:ext cx="2320312" cy="769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EBBE1-D91A-4821-9CC2-73DF3AC3F8B1}" type="datetimeFigureOut">
              <a:rPr lang="en-US" smtClean="0"/>
              <a:t>8/26/25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4E9F6-1469-44AF-90E4-2155102C5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21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4E9F6-1469-44AF-90E4-2155102C57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4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A862-9FF6-9523-1FB5-16364434E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5D8EEA-F183-0373-B16B-0B957BDED7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14858-D91F-75DC-C54F-ED9BC5EC5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CE5B2-2F29-4653-B9CC-3B695F408D7F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7E677-7A83-F580-F37C-96882BD6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550BC-8A76-8AD9-984D-F112139B7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65502-7A42-4B2F-B7A0-28B175630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2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5E5A-16DA-897F-4512-70C417C44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02FB29-32EC-2C82-484C-03EAEC584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64ADC-2558-2FB5-09BA-DE9AB8AF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CE5B2-2F29-4653-B9CC-3B695F408D7F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820C9-896D-B1B6-7FC3-CB1888CD7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68C83-E515-D95B-8819-BA398F7F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65502-7A42-4B2F-B7A0-28B175630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94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827F92-5D82-8421-261D-FA864A4940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372D0F-C03B-3E96-23CA-6C072B1C2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C3DB2-BF5C-D2FA-13EF-BE0D15829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CE5B2-2F29-4653-B9CC-3B695F408D7F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5CB16-280A-3EE2-003C-C38A6EBC3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CF95A-C582-D373-7DAB-49D6C943B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65502-7A42-4B2F-B7A0-28B175630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81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2EE4-1205-AB5C-91F4-1E149E8C6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02C8E-6761-1D55-F3E4-83F5B5A3C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F89CF-70D2-7ED6-609B-B3085082E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CE5B2-2F29-4653-B9CC-3B695F408D7F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28B95-B3BD-A6EB-C671-834ED97F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636A1-D6C0-4117-3D5D-51034EB39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65502-7A42-4B2F-B7A0-28B175630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39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782FB-81B7-BDF2-2E9F-69915330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92F6F-8897-B553-8CD4-67629403E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055D8-5D4D-B144-E885-2FD4D841F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CE5B2-2F29-4653-B9CC-3B695F408D7F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C2F9-B5AC-96C4-EC49-74B5C6706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D5AD0-1D01-7187-B7C1-C11C2D525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65502-7A42-4B2F-B7A0-28B175630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84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60E8B-F982-1D7E-F680-58ED45B3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13608-C492-430E-D437-39C9DD6E34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009C3-E9C8-1D52-ED0B-A67E6005D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DB7A2-289A-63F4-42AA-95A93482C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CE5B2-2F29-4653-B9CC-3B695F408D7F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977C3-A008-3966-9A22-B3905BF7F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09A9A-C0A4-87E2-2AB7-495A2495A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65502-7A42-4B2F-B7A0-28B175630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28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7902-42D8-553A-FCBC-3AEB9B55F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BD46F-6C69-49C5-52A0-F894740BF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9DA08-46F9-E4D2-B500-874C60032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43BF6-1450-738E-F88B-CADBB79C5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EC1264-7ABA-3BC1-D053-60549F7D2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A15517-D212-DA92-FAA7-3DA0406B8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CE5B2-2F29-4653-B9CC-3B695F408D7F}" type="datetimeFigureOut">
              <a:rPr lang="en-US" smtClean="0"/>
              <a:t>8/26/25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7C2CAA-C2EE-D31F-EAA2-7807C1BC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38DD3B-A9B6-A229-EF3C-EC7DBD00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65502-7A42-4B2F-B7A0-28B175630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93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E5F3B-C642-0059-E2DC-E5249DDDE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DD6AE1-CC3B-2A08-F97B-86C9FA246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CE5B2-2F29-4653-B9CC-3B695F408D7F}" type="datetimeFigureOut">
              <a:rPr lang="en-US" smtClean="0"/>
              <a:t>8/26/25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06F01-E162-0E62-57F1-9CED0FDFF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6B97B-89C9-91E9-73F8-A973C793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65502-7A42-4B2F-B7A0-28B175630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86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EF5CFB-A8FB-9275-F051-8D67D993A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CE5B2-2F29-4653-B9CC-3B695F408D7F}" type="datetimeFigureOut">
              <a:rPr lang="en-US" smtClean="0"/>
              <a:t>8/26/25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189644-9060-F67E-032A-49AA5EB12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B75AE-824F-4A8E-46D7-78ADB435B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65502-7A42-4B2F-B7A0-28B175630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83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0AFE9-EBE9-FBD2-1286-50E79A4B4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E0503-1DB6-63D7-F674-963630381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39ACE0-8413-37FD-5521-F803FE66F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8757A-D5D9-2E39-6A94-A38F129C4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CE5B2-2F29-4653-B9CC-3B695F408D7F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7C2AA-8791-ADA5-40CC-53FBA474F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0DB662-1F2F-D09A-0BB3-B9B543B57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65502-7A42-4B2F-B7A0-28B175630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64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05745-7A78-8802-C6B2-78FA28A7F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A20C88-35DE-2D78-0ECB-7C24061ED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D6461-7519-08BA-28EF-E514AEF13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6EF75-C2B6-EB4E-9F03-573099329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CE5B2-2F29-4653-B9CC-3B695F408D7F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B1CB29-09B9-A825-0BA2-4A107599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F8413-B724-342D-B58B-BF80C1896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65502-7A42-4B2F-B7A0-28B175630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31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5E3876-DE05-0BC7-8845-592987A9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48E84-8B00-563D-6235-398B43617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EFEAE-3FF3-1B00-F82E-36A6607953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ACE5B2-2F29-4653-B9CC-3B695F408D7F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E31FF-A10F-3A8B-C5C0-F2C83E66F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51818-85D0-2529-39A3-094787CE8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065502-7A42-4B2F-B7A0-28B1756307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2F9F1-5844-A52D-E0FC-8CD6F2A9377D}"/>
              </a:ext>
            </a:extLst>
          </p:cNvPr>
          <p:cNvSpPr txBox="1"/>
          <p:nvPr userDrawn="1"/>
        </p:nvSpPr>
        <p:spPr>
          <a:xfrm>
            <a:off x="11534955" y="6504496"/>
            <a:ext cx="74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07FC7DD-BF58-4046-9B96-966861B4BABD}" type="slidenum">
              <a:rPr lang="en-US" sz="1400" smtClean="0">
                <a:solidFill>
                  <a:schemeClr val="bg2">
                    <a:lumMod val="50000"/>
                  </a:schemeClr>
                </a:solidFill>
              </a:rPr>
              <a:t>‹#›</a:t>
            </a:fld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2254447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AD630B4-4CCC-7B1D-1803-DAED942D7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screen&#10;&#10;AI-generated content may be incorrect.">
            <a:extLst>
              <a:ext uri="{FF2B5EF4-FFF2-40B4-BE49-F238E27FC236}">
                <a16:creationId xmlns:a16="http://schemas.microsoft.com/office/drawing/2014/main" id="{AF6F8F9F-1705-D7F9-9FF5-DB01605D8B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5628" b="10102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EE73A-8614-EFB4-AAD2-97EF5F271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48600" cy="3204429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Modular Heater Instrument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664635-762C-1C0A-6972-941CC028F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792531"/>
            <a:ext cx="5334000" cy="1089423"/>
          </a:xfrm>
        </p:spPr>
        <p:txBody>
          <a:bodyPr anchor="b">
            <a:norm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Sean Kim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</a:rPr>
              <a:t>2025 Summer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</a:rPr>
              <a:t>UMD Sensors Actuators Lab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264613-F0F7-08CE-0ADF-98407A64D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F9A8445-FB2D-AC46-EED3-18FE26F9AC84}"/>
              </a:ext>
            </a:extLst>
          </p:cNvPr>
          <p:cNvSpPr/>
          <p:nvPr/>
        </p:nvSpPr>
        <p:spPr>
          <a:xfrm>
            <a:off x="11356848" y="6455664"/>
            <a:ext cx="603504" cy="283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8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B2E94A-629A-A2F1-D17C-BBF749BB7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Heating Curve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8A43982-8BCA-2592-6B5D-C945F362E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334294"/>
            <a:ext cx="6780700" cy="418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377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F2B6-761E-AB52-8FA0-68C823953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978" y="741391"/>
            <a:ext cx="3369234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Future works</a:t>
            </a:r>
          </a:p>
        </p:txBody>
      </p:sp>
      <p:pic>
        <p:nvPicPr>
          <p:cNvPr id="5" name="Picture 4" descr="A white electrical box with wires">
            <a:extLst>
              <a:ext uri="{FF2B5EF4-FFF2-40B4-BE49-F238E27FC236}">
                <a16:creationId xmlns:a16="http://schemas.microsoft.com/office/drawing/2014/main" id="{F87A3DD8-3268-BD78-176C-5C84DDFAF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179"/>
          <a:stretch>
            <a:fillRect/>
          </a:stretch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648E6-CAC5-DAF6-A84A-AD7D6D6B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978" y="2533476"/>
            <a:ext cx="3369234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Heater Control Improvements</a:t>
            </a:r>
          </a:p>
          <a:p>
            <a:pPr lvl="1"/>
            <a:r>
              <a:rPr lang="en-US" sz="1700" dirty="0"/>
              <a:t>Add rotary encoder to switch between two heater setpoints</a:t>
            </a:r>
          </a:p>
          <a:p>
            <a:pPr lvl="1"/>
            <a:r>
              <a:rPr lang="en-US" sz="1700" dirty="0"/>
              <a:t>Consolidate power lines </a:t>
            </a:r>
            <a:r>
              <a:rPr lang="en-US" sz="1700" dirty="0">
                <a:sym typeface="Wingdings" panose="05000000000000000000" pitchFamily="2" charset="2"/>
              </a:rPr>
              <a:t> single input voltage</a:t>
            </a:r>
          </a:p>
          <a:p>
            <a:pPr lvl="1"/>
            <a:r>
              <a:rPr lang="en-US" sz="1700" dirty="0">
                <a:sym typeface="Wingdings" panose="05000000000000000000" pitchFamily="2" charset="2"/>
              </a:rPr>
              <a:t>Optimize PID algorithm</a:t>
            </a:r>
          </a:p>
          <a:p>
            <a:pPr lvl="1"/>
            <a:endParaRPr lang="en-US" sz="17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700" dirty="0"/>
              <a:t>Sensor Enclosure Component</a:t>
            </a:r>
          </a:p>
          <a:p>
            <a:pPr lvl="1"/>
            <a:r>
              <a:rPr lang="en-US" sz="1700" dirty="0">
                <a:sym typeface="Wingdings" panose="05000000000000000000" pitchFamily="2" charset="2"/>
              </a:rPr>
              <a:t>Insulated chamber to contain heat (only inlets)</a:t>
            </a:r>
          </a:p>
          <a:p>
            <a:pPr lvl="1"/>
            <a:r>
              <a:rPr lang="en-US" sz="1700" dirty="0">
                <a:sym typeface="Wingdings" panose="05000000000000000000" pitchFamily="2" charset="2"/>
              </a:rPr>
              <a:t>Easy-to-open lid for setup</a:t>
            </a:r>
          </a:p>
          <a:p>
            <a:pPr marL="457200" lvl="1" indent="0">
              <a:buNone/>
            </a:pPr>
            <a:endParaRPr lang="en-US" sz="17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93534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FCFCC2F-DECA-877B-1E48-757ED6E51C59}"/>
              </a:ext>
            </a:extLst>
          </p:cNvPr>
          <p:cNvSpPr txBox="1">
            <a:spLocks/>
          </p:cNvSpPr>
          <p:nvPr/>
        </p:nvSpPr>
        <p:spPr>
          <a:xfrm>
            <a:off x="8079978" y="741391"/>
            <a:ext cx="3369234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/>
              <a:t>Challenges</a:t>
            </a:r>
          </a:p>
        </p:txBody>
      </p:sp>
      <p:pic>
        <p:nvPicPr>
          <p:cNvPr id="15" name="Picture 14" descr="People at the meeting desk">
            <a:extLst>
              <a:ext uri="{FF2B5EF4-FFF2-40B4-BE49-F238E27FC236}">
                <a16:creationId xmlns:a16="http://schemas.microsoft.com/office/drawing/2014/main" id="{DFFA1E12-9996-0831-5F7E-4628B44BA7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91" r="24394"/>
          <a:stretch>
            <a:fillRect/>
          </a:stretch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A0A913E-06AC-A01C-8A08-E2E39B3BD34A}"/>
              </a:ext>
            </a:extLst>
          </p:cNvPr>
          <p:cNvSpPr txBox="1">
            <a:spLocks/>
          </p:cNvSpPr>
          <p:nvPr/>
        </p:nvSpPr>
        <p:spPr>
          <a:xfrm>
            <a:off x="8079978" y="2533476"/>
            <a:ext cx="3369234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Independent learning</a:t>
            </a:r>
          </a:p>
          <a:p>
            <a:r>
              <a:rPr lang="en-US" sz="2000" dirty="0"/>
              <a:t>Integrating hardware and software</a:t>
            </a:r>
          </a:p>
          <a:p>
            <a:r>
              <a:rPr lang="en-US" sz="2000" dirty="0"/>
              <a:t>Prototyping with limited resources</a:t>
            </a:r>
          </a:p>
          <a:p>
            <a:r>
              <a:rPr lang="en-US" sz="2000" dirty="0"/>
              <a:t>Documenting design procedure</a:t>
            </a:r>
          </a:p>
          <a:p>
            <a:pPr marL="0"/>
            <a:endParaRPr lang="en-US" sz="2000" dirty="0"/>
          </a:p>
          <a:p>
            <a:pPr marL="0"/>
            <a:endParaRPr lang="en-US" sz="2000" dirty="0"/>
          </a:p>
          <a:p>
            <a:pPr marL="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6749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1512DB-258F-E289-9E9A-9CE11A579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1C2E-BBB3-688F-41F1-85E138815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978" y="331816"/>
            <a:ext cx="3369234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Skills Learned</a:t>
            </a:r>
          </a:p>
        </p:txBody>
      </p:sp>
      <p:pic>
        <p:nvPicPr>
          <p:cNvPr id="6" name="Picture 5" descr="Circuit board background">
            <a:extLst>
              <a:ext uri="{FF2B5EF4-FFF2-40B4-BE49-F238E27FC236}">
                <a16:creationId xmlns:a16="http://schemas.microsoft.com/office/drawing/2014/main" id="{BD18CFF3-D8B0-D62D-54A7-1CB2AB5FE8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8339"/>
          <a:stretch>
            <a:fillRect/>
          </a:stretch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3CC0-C72F-1FA8-1E4F-06A572FE3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978" y="2123900"/>
            <a:ext cx="3369234" cy="3876849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1600" dirty="0"/>
              <a:t>Programming &amp; Control:</a:t>
            </a:r>
          </a:p>
          <a:p>
            <a:pPr lvl="1"/>
            <a:r>
              <a:rPr lang="en-US" sz="1600" dirty="0"/>
              <a:t>Data-flow programming (LabVIEW)</a:t>
            </a:r>
          </a:p>
          <a:p>
            <a:pPr lvl="1"/>
            <a:r>
              <a:rPr lang="en-US" sz="1600" dirty="0"/>
              <a:t>PID control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1600" dirty="0"/>
              <a:t>Hardware Desing &amp; Prototyping:</a:t>
            </a:r>
          </a:p>
          <a:p>
            <a:pPr lvl="1"/>
            <a:r>
              <a:rPr lang="en-US" sz="1600" dirty="0"/>
              <a:t>Circuit &amp; PCB design</a:t>
            </a:r>
          </a:p>
          <a:p>
            <a:pPr lvl="1"/>
            <a:r>
              <a:rPr lang="en-US" sz="1600" dirty="0"/>
              <a:t>Component sourcing</a:t>
            </a:r>
          </a:p>
          <a:p>
            <a:pPr lvl="1"/>
            <a:r>
              <a:rPr lang="en-US" sz="1600" dirty="0"/>
              <a:t>Breadboarding &amp; soldering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Optimization &amp; Documentation</a:t>
            </a:r>
          </a:p>
          <a:p>
            <a:pPr lvl="1"/>
            <a:r>
              <a:rPr lang="en-US" sz="1600" dirty="0"/>
              <a:t>Power optimization</a:t>
            </a:r>
          </a:p>
          <a:p>
            <a:pPr lvl="1"/>
            <a:r>
              <a:rPr lang="en-US" sz="1600" dirty="0"/>
              <a:t>Product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497488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A2C2-D019-1558-E754-63F8A287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285" y="741391"/>
            <a:ext cx="3443514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Acknowledgements</a:t>
            </a:r>
          </a:p>
        </p:txBody>
      </p:sp>
      <p:pic>
        <p:nvPicPr>
          <p:cNvPr id="14" name="Graphic 13" descr="Fingerprint">
            <a:extLst>
              <a:ext uri="{FF2B5EF4-FFF2-40B4-BE49-F238E27FC236}">
                <a16:creationId xmlns:a16="http://schemas.microsoft.com/office/drawing/2014/main" id="{24E4B55F-01A3-B0DC-8A08-203AD78E2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3866" y="805657"/>
            <a:ext cx="5176044" cy="51760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BC0B8-5D75-F4E5-81E5-2B194F308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0285" y="2533476"/>
            <a:ext cx="3443514" cy="3447832"/>
          </a:xfrm>
        </p:spPr>
        <p:txBody>
          <a:bodyPr anchor="t">
            <a:normAutofit/>
          </a:bodyPr>
          <a:lstStyle/>
          <a:p>
            <a:r>
              <a:rPr lang="en-US" sz="2000"/>
              <a:t>Dr. Miao Yu</a:t>
            </a:r>
          </a:p>
          <a:p>
            <a:r>
              <a:rPr lang="en-US" sz="2000"/>
              <a:t>Bibek</a:t>
            </a:r>
          </a:p>
          <a:p>
            <a:r>
              <a:rPr lang="en-US" sz="2000"/>
              <a:t>Rafa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4311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58A26-3F59-DF02-597F-7F0C59993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14855"/>
            <a:ext cx="9144000" cy="7867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Thank You</a:t>
            </a:r>
          </a:p>
        </p:txBody>
      </p:sp>
      <p:pic>
        <p:nvPicPr>
          <p:cNvPr id="5" name="Picture 4" descr="Aerial view of a highway near the ocean">
            <a:extLst>
              <a:ext uri="{FF2B5EF4-FFF2-40B4-BE49-F238E27FC236}">
                <a16:creationId xmlns:a16="http://schemas.microsoft.com/office/drawing/2014/main" id="{AA927D78-9192-CCA3-5B7A-B0FA6D7976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563" b="31069"/>
          <a:stretch>
            <a:fillRect/>
          </a:stretch>
        </p:blipFill>
        <p:spPr>
          <a:xfrm>
            <a:off x="20" y="10"/>
            <a:ext cx="12191980" cy="460567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B7FB62D-DD5B-C587-F53F-679128D41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439" y="4525778"/>
            <a:ext cx="12207200" cy="123363"/>
            <a:chOff x="-5025" y="6737718"/>
            <a:chExt cx="12207200" cy="12336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74BA53-241B-ACB6-E742-B074F40EB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797B091-2608-7480-FE24-507CC5333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0569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4B14209D-249E-1240-A4DB-72C5CF6C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 dirty="0"/>
              <a:t>Overview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DDA05C91-EDC9-9C08-A44D-53A01EC395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4932074"/>
              </p:ext>
            </p:extLst>
          </p:nvPr>
        </p:nvGraphicFramePr>
        <p:xfrm>
          <a:off x="5172456" y="620392"/>
          <a:ext cx="6630174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3426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4EA0E1-586D-896F-A779-70E50176B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43788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/>
              <a:t>Introduction</a:t>
            </a:r>
            <a:endParaRPr lang="en-US" sz="4000" dirty="0"/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C767DF6C-385D-3703-1322-B7F60DA433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881091"/>
              </p:ext>
            </p:extLst>
          </p:nvPr>
        </p:nvGraphicFramePr>
        <p:xfrm>
          <a:off x="838200" y="1746504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413C28A-44BB-9AF1-4240-B0FBD502FED6}"/>
              </a:ext>
            </a:extLst>
          </p:cNvPr>
          <p:cNvCxnSpPr/>
          <p:nvPr/>
        </p:nvCxnSpPr>
        <p:spPr>
          <a:xfrm>
            <a:off x="838200" y="1488567"/>
            <a:ext cx="108394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036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287AA-CFED-8EEF-47CD-23AFDCF59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1" y="741391"/>
            <a:ext cx="3782550" cy="6210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Goals</a:t>
            </a:r>
          </a:p>
        </p:txBody>
      </p:sp>
      <p:pic>
        <p:nvPicPr>
          <p:cNvPr id="19" name="Picture 18" descr="Volume indicators">
            <a:extLst>
              <a:ext uri="{FF2B5EF4-FFF2-40B4-BE49-F238E27FC236}">
                <a16:creationId xmlns:a16="http://schemas.microsoft.com/office/drawing/2014/main" id="{8AFE1D0E-D871-3ADF-5E14-4E93E6D084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77" r="2405"/>
          <a:stretch>
            <a:fillRect/>
          </a:stretch>
        </p:blipFill>
        <p:spPr>
          <a:xfrm>
            <a:off x="884698" y="877413"/>
            <a:ext cx="6406903" cy="504309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E589684-54CA-64D8-C963-5F19FF75B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697" y="5858828"/>
            <a:ext cx="6406903" cy="123363"/>
            <a:chOff x="7015162" y="5858828"/>
            <a:chExt cx="4300544" cy="12336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B56B8E8-B789-DA4D-E4BE-03FA3165B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55D907-377D-0DF9-B4A4-4B44C46FB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898DCD-939A-B498-3735-9AD844A82DC6}"/>
              </a:ext>
            </a:extLst>
          </p:cNvPr>
          <p:cNvSpPr txBox="1"/>
          <p:nvPr/>
        </p:nvSpPr>
        <p:spPr>
          <a:xfrm>
            <a:off x="7524750" y="1444752"/>
            <a:ext cx="4410075" cy="45091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Heating System</a:t>
            </a:r>
            <a:r>
              <a:rPr lang="en-US" dirty="0"/>
              <a:t>: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Enable homogeneous gas and sensor heating with controllable temperature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Power simultaneously from single power source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Improve components and electronics of Rafa’s system</a:t>
            </a:r>
            <a:endParaRPr lang="en-US" sz="16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Flow Control</a:t>
            </a:r>
            <a:r>
              <a:rPr lang="en-US" dirty="0"/>
              <a:t>: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Create a system to easily control multiple gas flow rates using MFCs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Allow safety checks for flow-rate controllers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LabVIEW Interface</a:t>
            </a:r>
            <a:r>
              <a:rPr lang="en-US" dirty="0"/>
              <a:t>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Indicate temperature &amp; pressure changes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Develop easy-to-use interface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49871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7F1198D-EF4D-9590-7092-5E1C10CD8175}"/>
              </a:ext>
            </a:extLst>
          </p:cNvPr>
          <p:cNvSpPr txBox="1">
            <a:spLocks/>
          </p:cNvSpPr>
          <p:nvPr/>
        </p:nvSpPr>
        <p:spPr>
          <a:xfrm>
            <a:off x="7910285" y="741391"/>
            <a:ext cx="3443514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Experimental Design</a:t>
            </a:r>
          </a:p>
        </p:txBody>
      </p:sp>
      <p:pic>
        <p:nvPicPr>
          <p:cNvPr id="8" name="Picture 7" descr="A diagram of a gas system&#10;&#10;AI-generated content may be incorrect.">
            <a:extLst>
              <a:ext uri="{FF2B5EF4-FFF2-40B4-BE49-F238E27FC236}">
                <a16:creationId xmlns:a16="http://schemas.microsoft.com/office/drawing/2014/main" id="{24B33B6E-5C35-6EDD-C661-928B5FE1E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530" y="805657"/>
            <a:ext cx="5550717" cy="5176044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6FEB998-5072-20DB-E434-790F22D120D5}"/>
              </a:ext>
            </a:extLst>
          </p:cNvPr>
          <p:cNvSpPr txBox="1">
            <a:spLocks/>
          </p:cNvSpPr>
          <p:nvPr/>
        </p:nvSpPr>
        <p:spPr>
          <a:xfrm>
            <a:off x="7910285" y="2533476"/>
            <a:ext cx="3443514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Desired Constraints:</a:t>
            </a:r>
            <a:endParaRPr lang="en-US" sz="200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/>
              <a:t>Max flow rate of 5L/min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/>
              <a:t>Gases: CO2, O2, N2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/>
              <a:t>Temp of gas: </a:t>
            </a:r>
          </a:p>
          <a:p>
            <a:pPr lvl="2" indent="-228600" algn="l">
              <a:buFont typeface="Arial" panose="020B0604020202020204" pitchFamily="34" charset="0"/>
              <a:buChar char="•"/>
            </a:pPr>
            <a:r>
              <a:rPr lang="en-US" sz="2000"/>
              <a:t>Max: 50 C</a:t>
            </a:r>
          </a:p>
          <a:p>
            <a:pPr lvl="2" indent="-228600" algn="l">
              <a:buFont typeface="Arial" panose="020B0604020202020204" pitchFamily="34" charset="0"/>
              <a:buChar char="•"/>
            </a:pPr>
            <a:r>
              <a:rPr lang="en-US" sz="2000"/>
              <a:t>Min: 25 C</a:t>
            </a:r>
          </a:p>
          <a:p>
            <a:pPr lvl="2" indent="-228600" algn="l">
              <a:buFont typeface="Arial" panose="020B0604020202020204" pitchFamily="34" charset="0"/>
              <a:buChar char="•"/>
            </a:pPr>
            <a:r>
              <a:rPr lang="en-US" sz="2000"/>
              <a:t>Increments of 5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8104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7180-ECDC-6537-2D5E-F07B7E586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75" y="741391"/>
            <a:ext cx="3876837" cy="1616203"/>
          </a:xfrm>
        </p:spPr>
        <p:txBody>
          <a:bodyPr anchor="b">
            <a:normAutofit/>
          </a:bodyPr>
          <a:lstStyle/>
          <a:p>
            <a:r>
              <a:rPr lang="en-US" sz="3200" dirty="0"/>
              <a:t>Proposed solution</a:t>
            </a:r>
          </a:p>
        </p:txBody>
      </p:sp>
      <p:pic>
        <p:nvPicPr>
          <p:cNvPr id="41" name="Picture 40" descr="Woman peeking out a window">
            <a:extLst>
              <a:ext uri="{FF2B5EF4-FFF2-40B4-BE49-F238E27FC236}">
                <a16:creationId xmlns:a16="http://schemas.microsoft.com/office/drawing/2014/main" id="{5B676B96-CB77-7FFA-19F1-B05D9A458A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78" r="691" b="-1"/>
          <a:stretch>
            <a:fillRect/>
          </a:stretch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A9365-6674-B63B-26BF-A56B74B30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2375" y="2594715"/>
            <a:ext cx="4387210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Three Part Solution: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sz="2000" dirty="0"/>
              <a:t>Create UI system for MFC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sz="2000" dirty="0"/>
              <a:t>Prototype modular heater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sz="2000" dirty="0"/>
              <a:t>Design long-term PCB heater</a:t>
            </a:r>
          </a:p>
        </p:txBody>
      </p:sp>
    </p:spTree>
    <p:extLst>
      <p:ext uri="{BB962C8B-B14F-4D97-AF65-F5344CB8AC3E}">
        <p14:creationId xmlns:p14="http://schemas.microsoft.com/office/powerpoint/2010/main" val="2173573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B23BB5-0871-0E6E-154A-A6201965B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B9DCBBDA-D593-C1F8-A2CB-F68FA693A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1" y="0"/>
            <a:ext cx="6851883" cy="685188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B337C2F-F4B9-764C-45E5-86A1306E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176" y="5338644"/>
            <a:ext cx="12202176" cy="1519355"/>
            <a:chOff x="-10176" y="5338644"/>
            <a:chExt cx="12202176" cy="151935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E1E11FF-4A87-A65F-DAEC-E20057A3F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V="1">
              <a:off x="5331238" y="-2767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19AAC3-64F6-CEDF-0B56-5C0C6BD3C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V="1">
              <a:off x="8906919" y="3566802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0DE637-E8FB-63A7-A5E2-E28DBE1A4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3921534" y="1406934"/>
              <a:ext cx="1519355" cy="9382775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F0BE06-2A13-801A-D5CF-FE282808C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5614"/>
            <a:ext cx="6850488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1. LabVIEW MFC UI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95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3B337C2F-F4B9-764C-45E5-86A1306E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176" y="5338644"/>
            <a:ext cx="12202176" cy="1519355"/>
            <a:chOff x="-10176" y="5338644"/>
            <a:chExt cx="12202176" cy="151935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E1E11FF-4A87-A65F-DAEC-E20057A3F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V="1">
              <a:off x="5331238" y="-2767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719AAC3-64F6-CEDF-0B56-5C0C6BD3C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V="1">
              <a:off x="8906919" y="3566802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A0DE637-E8FB-63A7-A5E2-E28DBE1A4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3921534" y="1406934"/>
              <a:ext cx="1519355" cy="9382775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1D9170-18E8-3F13-7538-4924F66E5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5614"/>
            <a:ext cx="6850488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2. Prototype Modular Heater</a:t>
            </a:r>
          </a:p>
        </p:txBody>
      </p:sp>
      <p:pic>
        <p:nvPicPr>
          <p:cNvPr id="12" name="Picture 11" descr="A circuit board with wires connected to it&#10;&#10;AI-generated content may be incorrect.">
            <a:extLst>
              <a:ext uri="{FF2B5EF4-FFF2-40B4-BE49-F238E27FC236}">
                <a16:creationId xmlns:a16="http://schemas.microsoft.com/office/drawing/2014/main" id="{779E576E-8572-48F4-4AAA-B48DC356A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862"/>
          <a:stretch>
            <a:fillRect/>
          </a:stretch>
        </p:blipFill>
        <p:spPr>
          <a:xfrm rot="5400000">
            <a:off x="2120968" y="982143"/>
            <a:ext cx="4420302" cy="3253397"/>
          </a:xfrm>
          <a:prstGeom prst="rect">
            <a:avLst/>
          </a:prstGeom>
        </p:spPr>
      </p:pic>
      <p:pic>
        <p:nvPicPr>
          <p:cNvPr id="6" name="Picture 5" descr="A circuit board with wires&#10;&#10;AI-generated content may be incorrect.">
            <a:extLst>
              <a:ext uri="{FF2B5EF4-FFF2-40B4-BE49-F238E27FC236}">
                <a16:creationId xmlns:a16="http://schemas.microsoft.com/office/drawing/2014/main" id="{29FBBFF3-5A77-8E87-BB94-248C62215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" r="-3" b="-3"/>
          <a:stretch>
            <a:fillRect/>
          </a:stretch>
        </p:blipFill>
        <p:spPr>
          <a:xfrm rot="5400000">
            <a:off x="5629215" y="1003660"/>
            <a:ext cx="4420302" cy="321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26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7D65C7AE-43E6-DEEF-21C6-94F69770B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176" y="5344620"/>
            <a:ext cx="12202176" cy="1519355"/>
            <a:chOff x="-10176" y="5338644"/>
            <a:chExt cx="12202176" cy="151935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E591D3-C82D-EFF2-C1B9-715BFB67E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V="1">
              <a:off x="5331238" y="-2767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3B61A17-DD52-DE54-2FDF-45CAF92D0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V="1">
              <a:off x="8226086" y="2885969"/>
              <a:ext cx="1507122" cy="6424706"/>
            </a:xfrm>
            <a:prstGeom prst="rect">
              <a:avLst/>
            </a:prstGeom>
            <a:gradFill>
              <a:gsLst>
                <a:gs pos="98739">
                  <a:schemeClr val="accent5">
                    <a:alpha val="70000"/>
                  </a:schemeClr>
                </a:gs>
                <a:gs pos="45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DC8DB2-298F-EDD7-9BCE-78101BCDC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3921534" y="1406934"/>
              <a:ext cx="1519355" cy="9382775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47C3BB-B26F-BFBA-BAD8-A6F4CDEA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5614"/>
            <a:ext cx="6784181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3. Long-term Modular Heater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9DE979-19D9-63D1-55AD-D5AA87DD6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" t="-145" r="8005" b="147"/>
          <a:stretch>
            <a:fillRect/>
          </a:stretch>
        </p:blipFill>
        <p:spPr>
          <a:xfrm>
            <a:off x="-7939" y="-1"/>
            <a:ext cx="8045516" cy="5348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A56B1-3383-1637-4F3D-BFC96BC56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559" r="2457" b="-557"/>
          <a:stretch>
            <a:fillRect/>
          </a:stretch>
        </p:blipFill>
        <p:spPr>
          <a:xfrm>
            <a:off x="8037577" y="4207"/>
            <a:ext cx="4154423" cy="2676121"/>
          </a:xfrm>
          <a:prstGeom prst="rect">
            <a:avLst/>
          </a:prstGeom>
        </p:spPr>
      </p:pic>
      <p:pic>
        <p:nvPicPr>
          <p:cNvPr id="9" name="Picture 8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9FFA3A22-B5E6-8C5C-F9A1-541B46A61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6" r="5567" b="742"/>
          <a:stretch>
            <a:fillRect/>
          </a:stretch>
        </p:blipFill>
        <p:spPr>
          <a:xfrm>
            <a:off x="7923275" y="2682238"/>
            <a:ext cx="4233671" cy="26562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179C9B-CCD0-C062-6E36-0F052CE23EAF}"/>
              </a:ext>
            </a:extLst>
          </p:cNvPr>
          <p:cNvSpPr txBox="1"/>
          <p:nvPr/>
        </p:nvSpPr>
        <p:spPr>
          <a:xfrm>
            <a:off x="0" y="4990236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KiCad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52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312</Words>
  <Application>Microsoft Macintosh PowerPoint</Application>
  <PresentationFormat>Widescreen</PresentationFormat>
  <Paragraphs>84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Wingdings</vt:lpstr>
      <vt:lpstr>Office Theme</vt:lpstr>
      <vt:lpstr>Modular Heater Instrument</vt:lpstr>
      <vt:lpstr>Overview</vt:lpstr>
      <vt:lpstr>Introduction</vt:lpstr>
      <vt:lpstr>Goals</vt:lpstr>
      <vt:lpstr>PowerPoint Presentation</vt:lpstr>
      <vt:lpstr>Proposed solution</vt:lpstr>
      <vt:lpstr>1. LabVIEW MFC UI</vt:lpstr>
      <vt:lpstr>2. Prototype Modular Heater</vt:lpstr>
      <vt:lpstr>3. Long-term Modular Heater</vt:lpstr>
      <vt:lpstr>Heating Curve</vt:lpstr>
      <vt:lpstr>Future works</vt:lpstr>
      <vt:lpstr>PowerPoint Presentation</vt:lpstr>
      <vt:lpstr>Skills Learned</vt:lpstr>
      <vt:lpstr>Acknowledgements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Bibek Ramdam</dc:creator>
  <cp:lastModifiedBy>Sean Kim</cp:lastModifiedBy>
  <cp:revision>25</cp:revision>
  <dcterms:created xsi:type="dcterms:W3CDTF">2025-08-20T15:10:30Z</dcterms:created>
  <dcterms:modified xsi:type="dcterms:W3CDTF">2025-08-26T14:54:02Z</dcterms:modified>
</cp:coreProperties>
</file>